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11" r:id="rId4"/>
  </p:sldMasterIdLst>
  <p:notesMasterIdLst>
    <p:notesMasterId r:id="rId42"/>
  </p:notesMasterIdLst>
  <p:handoutMasterIdLst>
    <p:handoutMasterId r:id="rId43"/>
  </p:handoutMasterIdLst>
  <p:sldIdLst>
    <p:sldId id="373" r:id="rId5"/>
    <p:sldId id="575" r:id="rId6"/>
    <p:sldId id="1563" r:id="rId7"/>
    <p:sldId id="1564" r:id="rId8"/>
    <p:sldId id="1556" r:id="rId9"/>
    <p:sldId id="1536" r:id="rId10"/>
    <p:sldId id="1541" r:id="rId11"/>
    <p:sldId id="1566" r:id="rId12"/>
    <p:sldId id="1537" r:id="rId13"/>
    <p:sldId id="1539" r:id="rId14"/>
    <p:sldId id="1540" r:id="rId15"/>
    <p:sldId id="1558" r:id="rId16"/>
    <p:sldId id="1555" r:id="rId17"/>
    <p:sldId id="1547" r:id="rId18"/>
    <p:sldId id="1544" r:id="rId19"/>
    <p:sldId id="1545" r:id="rId20"/>
    <p:sldId id="1546" r:id="rId21"/>
    <p:sldId id="1534" r:id="rId22"/>
    <p:sldId id="1527" r:id="rId23"/>
    <p:sldId id="1528" r:id="rId24"/>
    <p:sldId id="1529" r:id="rId25"/>
    <p:sldId id="1530" r:id="rId26"/>
    <p:sldId id="1531" r:id="rId27"/>
    <p:sldId id="1532" r:id="rId28"/>
    <p:sldId id="1533" r:id="rId29"/>
    <p:sldId id="1535" r:id="rId30"/>
    <p:sldId id="1538" r:id="rId31"/>
    <p:sldId id="1542" r:id="rId32"/>
    <p:sldId id="1543" r:id="rId33"/>
    <p:sldId id="1552" r:id="rId34"/>
    <p:sldId id="1551" r:id="rId35"/>
    <p:sldId id="1549" r:id="rId36"/>
    <p:sldId id="1550" r:id="rId37"/>
    <p:sldId id="1553" r:id="rId38"/>
    <p:sldId id="1559" r:id="rId39"/>
    <p:sldId id="1560" r:id="rId40"/>
    <p:sldId id="1554" r:id="rId41"/>
  </p:sldIdLst>
  <p:sldSz cx="9144000" cy="5143500" type="screen16x9"/>
  <p:notesSz cx="6834188" cy="9979025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723">
          <p15:clr>
            <a:srgbClr val="A4A3A4"/>
          </p15:clr>
        </p15:guide>
        <p15:guide id="2" orient="horz" pos="666">
          <p15:clr>
            <a:srgbClr val="A4A3A4"/>
          </p15:clr>
        </p15:guide>
        <p15:guide id="3" pos="5552">
          <p15:clr>
            <a:srgbClr val="A4A3A4"/>
          </p15:clr>
        </p15:guide>
        <p15:guide id="4" pos="224">
          <p15:clr>
            <a:srgbClr val="A4A3A4"/>
          </p15:clr>
        </p15:guide>
        <p15:guide id="5" orient="horz" pos="2471">
          <p15:clr>
            <a:srgbClr val="A4A3A4"/>
          </p15:clr>
        </p15:guide>
        <p15:guide id="6" orient="horz" pos="584">
          <p15:clr>
            <a:srgbClr val="A4A3A4"/>
          </p15:clr>
        </p15:guide>
        <p15:guide id="7" orient="horz" pos="1525">
          <p15:clr>
            <a:srgbClr val="A4A3A4"/>
          </p15:clr>
        </p15:guide>
        <p15:guide id="8" orient="horz" pos="176">
          <p15:clr>
            <a:srgbClr val="A4A3A4"/>
          </p15:clr>
        </p15:guide>
        <p15:guide id="9" orient="horz" pos="638">
          <p15:clr>
            <a:srgbClr val="A4A3A4"/>
          </p15:clr>
        </p15:guide>
        <p15:guide id="10" orient="horz" pos="3151">
          <p15:clr>
            <a:srgbClr val="A4A3A4"/>
          </p15:clr>
        </p15:guide>
        <p15:guide id="11" orient="horz" pos="2640">
          <p15:clr>
            <a:srgbClr val="A4A3A4"/>
          </p15:clr>
        </p15:guide>
        <p15:guide id="12" pos="5534">
          <p15:clr>
            <a:srgbClr val="A4A3A4"/>
          </p15:clr>
        </p15:guide>
        <p15:guide id="13" pos="226">
          <p15:clr>
            <a:srgbClr val="A4A3A4"/>
          </p15:clr>
        </p15:guide>
        <p15:guide id="14" pos="2970">
          <p15:clr>
            <a:srgbClr val="A4A3A4"/>
          </p15:clr>
        </p15:guide>
        <p15:guide id="15" pos="476">
          <p15:clr>
            <a:srgbClr val="A4A3A4"/>
          </p15:clr>
        </p15:guide>
        <p15:guide id="16" pos="278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43">
          <p15:clr>
            <a:srgbClr val="A4A3A4"/>
          </p15:clr>
        </p15:guide>
        <p15:guide id="2" pos="2153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9B2F"/>
    <a:srgbClr val="F6972E"/>
    <a:srgbClr val="FF5A6B"/>
    <a:srgbClr val="535353"/>
    <a:srgbClr val="939393"/>
    <a:srgbClr val="3F94CC"/>
    <a:srgbClr val="ED1C2E"/>
    <a:srgbClr val="666666"/>
    <a:srgbClr val="8788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9F20BCF-CB62-8946-B5D8-59516BCFB195}" v="995" dt="2019-08-14T12:54:23.27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ittlere Formatvorlage 3 - Akz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DA37D80-6434-44D0-A028-1B22A696006F}" styleName="Helle Formatvorlage 3 - Akz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0660B408-B3CF-4A94-85FC-2B1E0A45F4A2}" styleName="Dunkle Formatvorlage 2 - Akzent 1/Akz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E8034E78-7F5D-4C2E-B375-FC64B27BC917}" styleName="Dunkle Formatvorlag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46F890A9-2807-4EBB-B81D-B2AA78EC7F39}" styleName="Dunkle Formatvorlage 2 - Akzent 5/Akz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72833802-FEF1-4C79-8D5D-14CF1EAF98D9}" styleName="Helle Formatvorlage 2 - Akz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8603FDC-E32A-4AB5-989C-0864C3EAD2B8}" styleName="Designformatvorlage 2 - Akz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03447BB-5D67-496B-8E87-E561075AD55C}" styleName="Dunkle Formatvorlage 1 - Akz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5BE263C-DBD7-4A20-BB59-AAB30ACAA65A}" styleName="Mittlere Formatvorlage 3 - Akz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81" autoAdjust="0"/>
    <p:restoredTop sz="94762" autoAdjust="0"/>
  </p:normalViewPr>
  <p:slideViewPr>
    <p:cSldViewPr snapToGrid="0">
      <p:cViewPr varScale="1">
        <p:scale>
          <a:sx n="161" d="100"/>
          <a:sy n="161" d="100"/>
        </p:scale>
        <p:origin x="512" y="200"/>
      </p:cViewPr>
      <p:guideLst>
        <p:guide orient="horz" pos="2723"/>
        <p:guide orient="horz" pos="666"/>
        <p:guide pos="5552"/>
        <p:guide pos="224"/>
        <p:guide orient="horz" pos="2471"/>
        <p:guide orient="horz" pos="584"/>
        <p:guide orient="horz" pos="1525"/>
        <p:guide orient="horz" pos="176"/>
        <p:guide orient="horz" pos="638"/>
        <p:guide orient="horz" pos="3151"/>
        <p:guide orient="horz" pos="2640"/>
        <p:guide pos="5534"/>
        <p:guide pos="226"/>
        <p:guide pos="2970"/>
        <p:guide pos="476"/>
        <p:guide pos="2789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59" d="100"/>
          <a:sy n="59" d="100"/>
        </p:scale>
        <p:origin x="-2712" y="-77"/>
      </p:cViewPr>
      <p:guideLst>
        <p:guide orient="horz" pos="3143"/>
        <p:guide pos="2153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handoutMaster" Target="handoutMasters/handoutMaster1.xml"/><Relationship Id="rId48" Type="http://schemas.microsoft.com/office/2016/11/relationships/changesInfo" Target="changesInfos/changesInfo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ido Schmutz" userId="a64f9428-f742-43f7-a1e1-47e44dd40a39" providerId="ADAL" clId="{19F20BCF-CB62-8946-B5D8-59516BCFB195}"/>
    <pc:docChg chg="undo custSel addSld delSld modSld sldOrd">
      <pc:chgData name="Guido Schmutz" userId="a64f9428-f742-43f7-a1e1-47e44dd40a39" providerId="ADAL" clId="{19F20BCF-CB62-8946-B5D8-59516BCFB195}" dt="2019-08-14T16:50:27.665" v="7417" actId="2696"/>
      <pc:docMkLst>
        <pc:docMk/>
      </pc:docMkLst>
      <pc:sldChg chg="addSp delSp modSp add">
        <pc:chgData name="Guido Schmutz" userId="a64f9428-f742-43f7-a1e1-47e44dd40a39" providerId="ADAL" clId="{19F20BCF-CB62-8946-B5D8-59516BCFB195}" dt="2019-08-13T19:43:50.903" v="5671" actId="20577"/>
        <pc:sldMkLst>
          <pc:docMk/>
          <pc:sldMk cId="3665263502" sldId="575"/>
        </pc:sldMkLst>
        <pc:spChg chg="mod">
          <ac:chgData name="Guido Schmutz" userId="a64f9428-f742-43f7-a1e1-47e44dd40a39" providerId="ADAL" clId="{19F20BCF-CB62-8946-B5D8-59516BCFB195}" dt="2019-08-09T12:22:55.300" v="4921" actId="20577"/>
          <ac:spMkLst>
            <pc:docMk/>
            <pc:sldMk cId="3665263502" sldId="575"/>
            <ac:spMk id="2" creationId="{0741A75E-4FD5-BE4C-93EA-3DBBCA7EF92F}"/>
          </ac:spMkLst>
        </pc:spChg>
        <pc:spChg chg="add del mod">
          <ac:chgData name="Guido Schmutz" userId="a64f9428-f742-43f7-a1e1-47e44dd40a39" providerId="ADAL" clId="{19F20BCF-CB62-8946-B5D8-59516BCFB195}" dt="2019-08-09T10:16:57.773" v="3551" actId="20577"/>
          <ac:spMkLst>
            <pc:docMk/>
            <pc:sldMk cId="3665263502" sldId="575"/>
            <ac:spMk id="7" creationId="{8B299597-2E40-6B40-B469-60C6BC3BBF97}"/>
          </ac:spMkLst>
        </pc:spChg>
        <pc:spChg chg="add del mod">
          <ac:chgData name="Guido Schmutz" userId="a64f9428-f742-43f7-a1e1-47e44dd40a39" providerId="ADAL" clId="{19F20BCF-CB62-8946-B5D8-59516BCFB195}" dt="2019-08-09T10:52:53.543" v="3755" actId="20577"/>
          <ac:spMkLst>
            <pc:docMk/>
            <pc:sldMk cId="3665263502" sldId="575"/>
            <ac:spMk id="8" creationId="{53FD199B-26E4-A44A-BCC3-13325C93A69B}"/>
          </ac:spMkLst>
        </pc:spChg>
        <pc:spChg chg="add del mod">
          <ac:chgData name="Guido Schmutz" userId="a64f9428-f742-43f7-a1e1-47e44dd40a39" providerId="ADAL" clId="{19F20BCF-CB62-8946-B5D8-59516BCFB195}" dt="2019-08-09T10:14:03.113" v="3438" actId="20577"/>
          <ac:spMkLst>
            <pc:docMk/>
            <pc:sldMk cId="3665263502" sldId="575"/>
            <ac:spMk id="9" creationId="{17677C3B-7E3C-E34C-9119-79D94517F1E7}"/>
          </ac:spMkLst>
        </pc:spChg>
        <pc:spChg chg="add del mod">
          <ac:chgData name="Guido Schmutz" userId="a64f9428-f742-43f7-a1e1-47e44dd40a39" providerId="ADAL" clId="{19F20BCF-CB62-8946-B5D8-59516BCFB195}" dt="2019-08-09T10:11:09.022" v="3201" actId="20577"/>
          <ac:spMkLst>
            <pc:docMk/>
            <pc:sldMk cId="3665263502" sldId="575"/>
            <ac:spMk id="10" creationId="{4719F9BC-A238-694F-9364-EA523221AE7E}"/>
          </ac:spMkLst>
        </pc:spChg>
        <pc:spChg chg="add del mod">
          <ac:chgData name="Guido Schmutz" userId="a64f9428-f742-43f7-a1e1-47e44dd40a39" providerId="ADAL" clId="{19F20BCF-CB62-8946-B5D8-59516BCFB195}" dt="2019-08-09T10:13:50.108" v="3391" actId="20577"/>
          <ac:spMkLst>
            <pc:docMk/>
            <pc:sldMk cId="3665263502" sldId="575"/>
            <ac:spMk id="12" creationId="{990062B0-5B81-3748-B67F-877AEED434F7}"/>
          </ac:spMkLst>
        </pc:spChg>
        <pc:spChg chg="add del mod">
          <ac:chgData name="Guido Schmutz" userId="a64f9428-f742-43f7-a1e1-47e44dd40a39" providerId="ADAL" clId="{19F20BCF-CB62-8946-B5D8-59516BCFB195}" dt="2019-08-09T10:13:59.231" v="3424" actId="20577"/>
          <ac:spMkLst>
            <pc:docMk/>
            <pc:sldMk cId="3665263502" sldId="575"/>
            <ac:spMk id="13" creationId="{0736AD18-6423-4649-8FDC-78B1F20A0F5E}"/>
          </ac:spMkLst>
        </pc:spChg>
        <pc:spChg chg="add del mod">
          <ac:chgData name="Guido Schmutz" userId="a64f9428-f742-43f7-a1e1-47e44dd40a39" providerId="ADAL" clId="{19F20BCF-CB62-8946-B5D8-59516BCFB195}" dt="2019-08-09T10:13:45.900" v="3378" actId="20577"/>
          <ac:spMkLst>
            <pc:docMk/>
            <pc:sldMk cId="3665263502" sldId="575"/>
            <ac:spMk id="14" creationId="{04C5B972-0CF5-2F4C-884C-1AE850BFE354}"/>
          </ac:spMkLst>
        </pc:spChg>
        <pc:spChg chg="add del mod">
          <ac:chgData name="Guido Schmutz" userId="a64f9428-f742-43f7-a1e1-47e44dd40a39" providerId="ADAL" clId="{19F20BCF-CB62-8946-B5D8-59516BCFB195}" dt="2019-08-09T10:10:54.021" v="3168" actId="20577"/>
          <ac:spMkLst>
            <pc:docMk/>
            <pc:sldMk cId="3665263502" sldId="575"/>
            <ac:spMk id="15" creationId="{FD299FE6-4DBC-9F43-8438-855F685A91BC}"/>
          </ac:spMkLst>
        </pc:spChg>
        <pc:spChg chg="add del mod">
          <ac:chgData name="Guido Schmutz" userId="a64f9428-f742-43f7-a1e1-47e44dd40a39" providerId="ADAL" clId="{19F20BCF-CB62-8946-B5D8-59516BCFB195}" dt="2019-08-09T10:53:34.329" v="3839" actId="20577"/>
          <ac:spMkLst>
            <pc:docMk/>
            <pc:sldMk cId="3665263502" sldId="575"/>
            <ac:spMk id="16" creationId="{232E6B7F-487B-CE46-80D4-CDEF40E5CECB}"/>
          </ac:spMkLst>
        </pc:spChg>
        <pc:spChg chg="add del mod">
          <ac:chgData name="Guido Schmutz" userId="a64f9428-f742-43f7-a1e1-47e44dd40a39" providerId="ADAL" clId="{19F20BCF-CB62-8946-B5D8-59516BCFB195}" dt="2019-08-09T10:14:45.470" v="3458" actId="20577"/>
          <ac:spMkLst>
            <pc:docMk/>
            <pc:sldMk cId="3665263502" sldId="575"/>
            <ac:spMk id="17" creationId="{89B2429B-973D-AA45-8D1E-129BE22FC391}"/>
          </ac:spMkLst>
        </pc:spChg>
        <pc:spChg chg="add del mod">
          <ac:chgData name="Guido Schmutz" userId="a64f9428-f742-43f7-a1e1-47e44dd40a39" providerId="ADAL" clId="{19F20BCF-CB62-8946-B5D8-59516BCFB195}" dt="2019-08-09T10:16:51.569" v="3537" actId="20577"/>
          <ac:spMkLst>
            <pc:docMk/>
            <pc:sldMk cId="3665263502" sldId="575"/>
            <ac:spMk id="18" creationId="{80790C1A-CC75-E94B-B9A9-F8352D3CCC69}"/>
          </ac:spMkLst>
        </pc:spChg>
        <pc:spChg chg="add del mod">
          <ac:chgData name="Guido Schmutz" userId="a64f9428-f742-43f7-a1e1-47e44dd40a39" providerId="ADAL" clId="{19F20BCF-CB62-8946-B5D8-59516BCFB195}" dt="2019-08-09T10:51:16.217" v="3624" actId="20577"/>
          <ac:spMkLst>
            <pc:docMk/>
            <pc:sldMk cId="3665263502" sldId="575"/>
            <ac:spMk id="19" creationId="{EE2BDD08-6B12-154F-8748-8E11D85799E1}"/>
          </ac:spMkLst>
        </pc:spChg>
        <pc:spChg chg="add del mod">
          <ac:chgData name="Guido Schmutz" userId="a64f9428-f742-43f7-a1e1-47e44dd40a39" providerId="ADAL" clId="{19F20BCF-CB62-8946-B5D8-59516BCFB195}" dt="2019-08-09T10:53:27.336" v="3829" actId="20577"/>
          <ac:spMkLst>
            <pc:docMk/>
            <pc:sldMk cId="3665263502" sldId="575"/>
            <ac:spMk id="20" creationId="{186385E6-6458-4F45-AE26-45174556CD52}"/>
          </ac:spMkLst>
        </pc:spChg>
        <pc:spChg chg="add del mod">
          <ac:chgData name="Guido Schmutz" userId="a64f9428-f742-43f7-a1e1-47e44dd40a39" providerId="ADAL" clId="{19F20BCF-CB62-8946-B5D8-59516BCFB195}" dt="2019-08-09T10:07:03.731" v="3136" actId="20577"/>
          <ac:spMkLst>
            <pc:docMk/>
            <pc:sldMk cId="3665263502" sldId="575"/>
            <ac:spMk id="21" creationId="{BDAE920A-7031-6F4E-87DF-B69D2270035B}"/>
          </ac:spMkLst>
        </pc:spChg>
        <pc:spChg chg="add del mod">
          <ac:chgData name="Guido Schmutz" userId="a64f9428-f742-43f7-a1e1-47e44dd40a39" providerId="ADAL" clId="{19F20BCF-CB62-8946-B5D8-59516BCFB195}" dt="2019-08-09T10:04:47.466" v="3015" actId="20577"/>
          <ac:spMkLst>
            <pc:docMk/>
            <pc:sldMk cId="3665263502" sldId="575"/>
            <ac:spMk id="22" creationId="{9F1BC7B4-31D4-1F4B-8410-74B0AC27FA42}"/>
          </ac:spMkLst>
        </pc:spChg>
        <pc:spChg chg="add del mod">
          <ac:chgData name="Guido Schmutz" userId="a64f9428-f742-43f7-a1e1-47e44dd40a39" providerId="ADAL" clId="{19F20BCF-CB62-8946-B5D8-59516BCFB195}" dt="2019-08-09T10:11:25.398" v="3216" actId="20577"/>
          <ac:spMkLst>
            <pc:docMk/>
            <pc:sldMk cId="3665263502" sldId="575"/>
            <ac:spMk id="23" creationId="{49AAC6FA-E6AA-2541-BC98-727A04731589}"/>
          </ac:spMkLst>
        </pc:spChg>
        <pc:spChg chg="add del mod">
          <ac:chgData name="Guido Schmutz" userId="a64f9428-f742-43f7-a1e1-47e44dd40a39" providerId="ADAL" clId="{19F20BCF-CB62-8946-B5D8-59516BCFB195}" dt="2019-08-09T10:04:26.048" v="2971" actId="20577"/>
          <ac:spMkLst>
            <pc:docMk/>
            <pc:sldMk cId="3665263502" sldId="575"/>
            <ac:spMk id="24" creationId="{7FCCF38B-AB88-AE46-9CE7-47407C0E3588}"/>
          </ac:spMkLst>
        </pc:spChg>
        <pc:spChg chg="add del mod">
          <ac:chgData name="Guido Schmutz" userId="a64f9428-f742-43f7-a1e1-47e44dd40a39" providerId="ADAL" clId="{19F20BCF-CB62-8946-B5D8-59516BCFB195}" dt="2019-08-09T10:04:34.675" v="2992" actId="20577"/>
          <ac:spMkLst>
            <pc:docMk/>
            <pc:sldMk cId="3665263502" sldId="575"/>
            <ac:spMk id="25" creationId="{BA7B1066-35C9-6144-BB62-2DEF9AB89897}"/>
          </ac:spMkLst>
        </pc:spChg>
        <pc:spChg chg="add del mod">
          <ac:chgData name="Guido Schmutz" userId="a64f9428-f742-43f7-a1e1-47e44dd40a39" providerId="ADAL" clId="{19F20BCF-CB62-8946-B5D8-59516BCFB195}" dt="2019-08-09T10:12:07.504" v="3279" actId="20577"/>
          <ac:spMkLst>
            <pc:docMk/>
            <pc:sldMk cId="3665263502" sldId="575"/>
            <ac:spMk id="26" creationId="{4B420839-77CF-FE44-95B4-BD1D23D9B9B3}"/>
          </ac:spMkLst>
        </pc:spChg>
        <pc:spChg chg="add del mod">
          <ac:chgData name="Guido Schmutz" userId="a64f9428-f742-43f7-a1e1-47e44dd40a39" providerId="ADAL" clId="{19F20BCF-CB62-8946-B5D8-59516BCFB195}" dt="2019-08-09T10:51:05.698" v="3594" actId="20577"/>
          <ac:spMkLst>
            <pc:docMk/>
            <pc:sldMk cId="3665263502" sldId="575"/>
            <ac:spMk id="27" creationId="{DFD87AEC-4F75-2048-8C11-5DAA914BDE68}"/>
          </ac:spMkLst>
        </pc:spChg>
        <pc:spChg chg="add del mod">
          <ac:chgData name="Guido Schmutz" userId="a64f9428-f742-43f7-a1e1-47e44dd40a39" providerId="ADAL" clId="{19F20BCF-CB62-8946-B5D8-59516BCFB195}" dt="2019-08-09T10:53:11.148" v="3781" actId="20577"/>
          <ac:spMkLst>
            <pc:docMk/>
            <pc:sldMk cId="3665263502" sldId="575"/>
            <ac:spMk id="29" creationId="{1E6E0BCC-7837-B640-B69C-00D94DB80F46}"/>
          </ac:spMkLst>
        </pc:spChg>
        <pc:spChg chg="add del mod">
          <ac:chgData name="Guido Schmutz" userId="a64f9428-f742-43f7-a1e1-47e44dd40a39" providerId="ADAL" clId="{19F20BCF-CB62-8946-B5D8-59516BCFB195}" dt="2019-08-09T10:10:49.802" v="3151" actId="20577"/>
          <ac:spMkLst>
            <pc:docMk/>
            <pc:sldMk cId="3665263502" sldId="575"/>
            <ac:spMk id="30" creationId="{0E585904-0E82-B049-AF63-D647AEC031B3}"/>
          </ac:spMkLst>
        </pc:spChg>
        <pc:spChg chg="add del mod">
          <ac:chgData name="Guido Schmutz" userId="a64f9428-f742-43f7-a1e1-47e44dd40a39" providerId="ADAL" clId="{19F20BCF-CB62-8946-B5D8-59516BCFB195}" dt="2019-08-09T10:04:53.249" v="3033" actId="20577"/>
          <ac:spMkLst>
            <pc:docMk/>
            <pc:sldMk cId="3665263502" sldId="575"/>
            <ac:spMk id="31" creationId="{A53A5E29-1082-A74D-8237-A689635EB4FC}"/>
          </ac:spMkLst>
        </pc:spChg>
        <pc:spChg chg="add del mod">
          <ac:chgData name="Guido Schmutz" userId="a64f9428-f742-43f7-a1e1-47e44dd40a39" providerId="ADAL" clId="{19F20BCF-CB62-8946-B5D8-59516BCFB195}" dt="2019-08-09T10:14:49.762" v="3472" actId="20577"/>
          <ac:spMkLst>
            <pc:docMk/>
            <pc:sldMk cId="3665263502" sldId="575"/>
            <ac:spMk id="33" creationId="{05B56E00-4989-4149-A1D7-BE686800C4B0}"/>
          </ac:spMkLst>
        </pc:spChg>
        <pc:spChg chg="add del mod">
          <ac:chgData name="Guido Schmutz" userId="a64f9428-f742-43f7-a1e1-47e44dd40a39" providerId="ADAL" clId="{19F20BCF-CB62-8946-B5D8-59516BCFB195}" dt="2019-08-09T10:04:58.300" v="3052" actId="20577"/>
          <ac:spMkLst>
            <pc:docMk/>
            <pc:sldMk cId="3665263502" sldId="575"/>
            <ac:spMk id="34" creationId="{4F220B40-F6BC-8C4A-BA2C-7F9AEADAD93F}"/>
          </ac:spMkLst>
        </pc:spChg>
        <pc:spChg chg="add del mod">
          <ac:chgData name="Guido Schmutz" userId="a64f9428-f742-43f7-a1e1-47e44dd40a39" providerId="ADAL" clId="{19F20BCF-CB62-8946-B5D8-59516BCFB195}" dt="2019-08-09T10:11:39.303" v="3223" actId="20577"/>
          <ac:spMkLst>
            <pc:docMk/>
            <pc:sldMk cId="3665263502" sldId="575"/>
            <ac:spMk id="35" creationId="{EC5C9F74-D38C-0147-99D8-AEBC61AACFA5}"/>
          </ac:spMkLst>
        </pc:spChg>
        <pc:spChg chg="add del mod">
          <ac:chgData name="Guido Schmutz" userId="a64f9428-f742-43f7-a1e1-47e44dd40a39" providerId="ADAL" clId="{19F20BCF-CB62-8946-B5D8-59516BCFB195}" dt="2019-08-09T10:11:42.577" v="3228" actId="20577"/>
          <ac:spMkLst>
            <pc:docMk/>
            <pc:sldMk cId="3665263502" sldId="575"/>
            <ac:spMk id="36" creationId="{F710CC43-2981-994C-AB31-0BFBF8F1792D}"/>
          </ac:spMkLst>
        </pc:spChg>
        <pc:spChg chg="add del mod">
          <ac:chgData name="Guido Schmutz" userId="a64f9428-f742-43f7-a1e1-47e44dd40a39" providerId="ADAL" clId="{19F20BCF-CB62-8946-B5D8-59516BCFB195}" dt="2019-08-09T10:04:42.092" v="3003" actId="20577"/>
          <ac:spMkLst>
            <pc:docMk/>
            <pc:sldMk cId="3665263502" sldId="575"/>
            <ac:spMk id="37" creationId="{0EB42649-270C-A94B-864C-E70777A06B7B}"/>
          </ac:spMkLst>
        </pc:spChg>
        <pc:spChg chg="add del mod">
          <ac:chgData name="Guido Schmutz" userId="a64f9428-f742-43f7-a1e1-47e44dd40a39" providerId="ADAL" clId="{19F20BCF-CB62-8946-B5D8-59516BCFB195}" dt="2019-08-09T10:06:35.084" v="3110" actId="20577"/>
          <ac:spMkLst>
            <pc:docMk/>
            <pc:sldMk cId="3665263502" sldId="575"/>
            <ac:spMk id="38" creationId="{63AD6988-3AB3-7C4E-B896-F48D2F8BA117}"/>
          </ac:spMkLst>
        </pc:spChg>
        <pc:spChg chg="add del mod">
          <ac:chgData name="Guido Schmutz" userId="a64f9428-f742-43f7-a1e1-47e44dd40a39" providerId="ADAL" clId="{19F20BCF-CB62-8946-B5D8-59516BCFB195}" dt="2019-08-09T10:51:21.112" v="3639" actId="20577"/>
          <ac:spMkLst>
            <pc:docMk/>
            <pc:sldMk cId="3665263502" sldId="575"/>
            <ac:spMk id="39" creationId="{E639375E-2178-FB44-89BF-7D247ECC3275}"/>
          </ac:spMkLst>
        </pc:spChg>
        <pc:spChg chg="add del mod">
          <ac:chgData name="Guido Schmutz" userId="a64f9428-f742-43f7-a1e1-47e44dd40a39" providerId="ADAL" clId="{19F20BCF-CB62-8946-B5D8-59516BCFB195}" dt="2019-08-09T10:52:43.429" v="3742" actId="20577"/>
          <ac:spMkLst>
            <pc:docMk/>
            <pc:sldMk cId="3665263502" sldId="575"/>
            <ac:spMk id="40" creationId="{5994A80E-7D3A-8149-A0E5-4D5FBAD91FD9}"/>
          </ac:spMkLst>
        </pc:spChg>
        <pc:spChg chg="add del mod">
          <ac:chgData name="Guido Schmutz" userId="a64f9428-f742-43f7-a1e1-47e44dd40a39" providerId="ADAL" clId="{19F20BCF-CB62-8946-B5D8-59516BCFB195}" dt="2019-08-09T10:17:10.968" v="3564" actId="20577"/>
          <ac:spMkLst>
            <pc:docMk/>
            <pc:sldMk cId="3665263502" sldId="575"/>
            <ac:spMk id="41" creationId="{6C48DE54-E1F6-4844-AAB7-F9B15AE299BC}"/>
          </ac:spMkLst>
        </pc:spChg>
        <pc:spChg chg="add del mod">
          <ac:chgData name="Guido Schmutz" userId="a64f9428-f742-43f7-a1e1-47e44dd40a39" providerId="ADAL" clId="{19F20BCF-CB62-8946-B5D8-59516BCFB195}" dt="2019-08-09T10:14:42.263" v="3449" actId="20577"/>
          <ac:spMkLst>
            <pc:docMk/>
            <pc:sldMk cId="3665263502" sldId="575"/>
            <ac:spMk id="42" creationId="{1C0A6D55-373E-A542-AB8B-0690AB970B8D}"/>
          </ac:spMkLst>
        </pc:spChg>
        <pc:spChg chg="add del mod">
          <ac:chgData name="Guido Schmutz" userId="a64f9428-f742-43f7-a1e1-47e44dd40a39" providerId="ADAL" clId="{19F20BCF-CB62-8946-B5D8-59516BCFB195}" dt="2019-08-09T10:12:00.746" v="3254" actId="20577"/>
          <ac:spMkLst>
            <pc:docMk/>
            <pc:sldMk cId="3665263502" sldId="575"/>
            <ac:spMk id="43" creationId="{E83F5B3B-C10F-2143-AEB3-436A0F69E043}"/>
          </ac:spMkLst>
        </pc:spChg>
        <pc:spChg chg="add del mod">
          <ac:chgData name="Guido Schmutz" userId="a64f9428-f742-43f7-a1e1-47e44dd40a39" providerId="ADAL" clId="{19F20BCF-CB62-8946-B5D8-59516BCFB195}" dt="2019-08-09T10:05:11.296" v="3070" actId="20577"/>
          <ac:spMkLst>
            <pc:docMk/>
            <pc:sldMk cId="3665263502" sldId="575"/>
            <ac:spMk id="44" creationId="{37F58599-D553-194C-827E-1D8EC2BD6E74}"/>
          </ac:spMkLst>
        </pc:spChg>
        <pc:spChg chg="add del mod">
          <ac:chgData name="Guido Schmutz" userId="a64f9428-f742-43f7-a1e1-47e44dd40a39" providerId="ADAL" clId="{19F20BCF-CB62-8946-B5D8-59516BCFB195}" dt="2019-08-09T10:53:00.109" v="3756"/>
          <ac:spMkLst>
            <pc:docMk/>
            <pc:sldMk cId="3665263502" sldId="575"/>
            <ac:spMk id="46" creationId="{DE8520AC-2CC8-9249-8A85-D6694646C758}"/>
          </ac:spMkLst>
        </pc:spChg>
        <pc:spChg chg="add del mod">
          <ac:chgData name="Guido Schmutz" userId="a64f9428-f742-43f7-a1e1-47e44dd40a39" providerId="ADAL" clId="{19F20BCF-CB62-8946-B5D8-59516BCFB195}" dt="2019-08-09T10:12:46.932" v="3311" actId="20577"/>
          <ac:spMkLst>
            <pc:docMk/>
            <pc:sldMk cId="3665263502" sldId="575"/>
            <ac:spMk id="47" creationId="{2957F764-B8F6-BD40-BD6E-E5943EE65A43}"/>
          </ac:spMkLst>
        </pc:spChg>
        <pc:spChg chg="add del mod">
          <ac:chgData name="Guido Schmutz" userId="a64f9428-f742-43f7-a1e1-47e44dd40a39" providerId="ADAL" clId="{19F20BCF-CB62-8946-B5D8-59516BCFB195}" dt="2019-08-09T10:51:52.409" v="3695" actId="20577"/>
          <ac:spMkLst>
            <pc:docMk/>
            <pc:sldMk cId="3665263502" sldId="575"/>
            <ac:spMk id="48" creationId="{53B0E57A-0957-464C-B0AB-055A432627B7}"/>
          </ac:spMkLst>
        </pc:spChg>
        <pc:spChg chg="add del mod">
          <ac:chgData name="Guido Schmutz" userId="a64f9428-f742-43f7-a1e1-47e44dd40a39" providerId="ADAL" clId="{19F20BCF-CB62-8946-B5D8-59516BCFB195}" dt="2019-08-09T10:51:46.221" v="3682" actId="20577"/>
          <ac:spMkLst>
            <pc:docMk/>
            <pc:sldMk cId="3665263502" sldId="575"/>
            <ac:spMk id="49" creationId="{EF571BA6-8C0C-764C-A886-6F9859D08F58}"/>
          </ac:spMkLst>
        </pc:spChg>
        <pc:spChg chg="add del mod">
          <ac:chgData name="Guido Schmutz" userId="a64f9428-f742-43f7-a1e1-47e44dd40a39" providerId="ADAL" clId="{19F20BCF-CB62-8946-B5D8-59516BCFB195}" dt="2019-08-09T10:53:51.092" v="3903" actId="20577"/>
          <ac:spMkLst>
            <pc:docMk/>
            <pc:sldMk cId="3665263502" sldId="575"/>
            <ac:spMk id="50" creationId="{D3411250-8175-F644-B910-6AAF3AB9B972}"/>
          </ac:spMkLst>
        </pc:spChg>
        <pc:spChg chg="add del mod">
          <ac:chgData name="Guido Schmutz" userId="a64f9428-f742-43f7-a1e1-47e44dd40a39" providerId="ADAL" clId="{19F20BCF-CB62-8946-B5D8-59516BCFB195}" dt="2019-08-09T10:13:24.795" v="3365" actId="20577"/>
          <ac:spMkLst>
            <pc:docMk/>
            <pc:sldMk cId="3665263502" sldId="575"/>
            <ac:spMk id="51" creationId="{47E1BF44-46C8-1A41-8E55-CA5CA624B84D}"/>
          </ac:spMkLst>
        </pc:spChg>
        <pc:spChg chg="add del mod">
          <ac:chgData name="Guido Schmutz" userId="a64f9428-f742-43f7-a1e1-47e44dd40a39" providerId="ADAL" clId="{19F20BCF-CB62-8946-B5D8-59516BCFB195}" dt="2019-08-09T10:13:04.905" v="3333" actId="20577"/>
          <ac:spMkLst>
            <pc:docMk/>
            <pc:sldMk cId="3665263502" sldId="575"/>
            <ac:spMk id="52" creationId="{CABC5E54-3128-B848-9279-956F56B981BE}"/>
          </ac:spMkLst>
        </pc:spChg>
        <pc:spChg chg="add mod">
          <ac:chgData name="Guido Schmutz" userId="a64f9428-f742-43f7-a1e1-47e44dd40a39" providerId="ADAL" clId="{19F20BCF-CB62-8946-B5D8-59516BCFB195}" dt="2019-08-13T19:43:50.903" v="5671" actId="20577"/>
          <ac:spMkLst>
            <pc:docMk/>
            <pc:sldMk cId="3665263502" sldId="575"/>
            <ac:spMk id="53" creationId="{16DA20D5-15A2-B840-B704-287F12EE3FB5}"/>
          </ac:spMkLst>
        </pc:spChg>
      </pc:sldChg>
      <pc:sldChg chg="addSp delSp modSp">
        <pc:chgData name="Guido Schmutz" userId="a64f9428-f742-43f7-a1e1-47e44dd40a39" providerId="ADAL" clId="{19F20BCF-CB62-8946-B5D8-59516BCFB195}" dt="2019-08-08T17:35:59.538" v="76" actId="208"/>
        <pc:sldMkLst>
          <pc:docMk/>
          <pc:sldMk cId="616946761" sldId="1534"/>
        </pc:sldMkLst>
        <pc:picChg chg="add mod">
          <ac:chgData name="Guido Schmutz" userId="a64f9428-f742-43f7-a1e1-47e44dd40a39" providerId="ADAL" clId="{19F20BCF-CB62-8946-B5D8-59516BCFB195}" dt="2019-08-08T17:35:59.538" v="76" actId="208"/>
          <ac:picMkLst>
            <pc:docMk/>
            <pc:sldMk cId="616946761" sldId="1534"/>
            <ac:picMk id="1026" creationId="{E2935F7E-0A45-6143-B8D1-2314247F363C}"/>
          </ac:picMkLst>
        </pc:picChg>
        <pc:picChg chg="add del mod">
          <ac:chgData name="Guido Schmutz" userId="a64f9428-f742-43f7-a1e1-47e44dd40a39" providerId="ADAL" clId="{19F20BCF-CB62-8946-B5D8-59516BCFB195}" dt="2019-08-08T17:35:13.933" v="57" actId="478"/>
          <ac:picMkLst>
            <pc:docMk/>
            <pc:sldMk cId="616946761" sldId="1534"/>
            <ac:picMk id="1028" creationId="{C5950969-EA88-E440-A486-42C471E5786D}"/>
          </ac:picMkLst>
        </pc:picChg>
        <pc:picChg chg="add del mod">
          <ac:chgData name="Guido Schmutz" userId="a64f9428-f742-43f7-a1e1-47e44dd40a39" providerId="ADAL" clId="{19F20BCF-CB62-8946-B5D8-59516BCFB195}" dt="2019-08-08T17:35:13.933" v="57" actId="478"/>
          <ac:picMkLst>
            <pc:docMk/>
            <pc:sldMk cId="616946761" sldId="1534"/>
            <ac:picMk id="1030" creationId="{7DBFA420-75FB-5849-9E2A-96D5F06812D1}"/>
          </ac:picMkLst>
        </pc:picChg>
        <pc:picChg chg="add mod">
          <ac:chgData name="Guido Schmutz" userId="a64f9428-f742-43f7-a1e1-47e44dd40a39" providerId="ADAL" clId="{19F20BCF-CB62-8946-B5D8-59516BCFB195}" dt="2019-08-08T17:35:58.134" v="75" actId="1076"/>
          <ac:picMkLst>
            <pc:docMk/>
            <pc:sldMk cId="616946761" sldId="1534"/>
            <ac:picMk id="1032" creationId="{2F77850E-C44C-AA4A-8057-CCFD8682E4EE}"/>
          </ac:picMkLst>
        </pc:picChg>
        <pc:picChg chg="add mod">
          <ac:chgData name="Guido Schmutz" userId="a64f9428-f742-43f7-a1e1-47e44dd40a39" providerId="ADAL" clId="{19F20BCF-CB62-8946-B5D8-59516BCFB195}" dt="2019-08-08T17:35:53.225" v="73" actId="1076"/>
          <ac:picMkLst>
            <pc:docMk/>
            <pc:sldMk cId="616946761" sldId="1534"/>
            <ac:picMk id="1034" creationId="{DFD3908E-2D85-204D-88D5-F1E1D83FDC5D}"/>
          </ac:picMkLst>
        </pc:picChg>
      </pc:sldChg>
      <pc:sldChg chg="addSp delSp modSp add">
        <pc:chgData name="Guido Schmutz" userId="a64f9428-f742-43f7-a1e1-47e44dd40a39" providerId="ADAL" clId="{19F20BCF-CB62-8946-B5D8-59516BCFB195}" dt="2019-08-08T17:04:35.407" v="8" actId="1076"/>
        <pc:sldMkLst>
          <pc:docMk/>
          <pc:sldMk cId="3292069362" sldId="1535"/>
        </pc:sldMkLst>
        <pc:spChg chg="add del">
          <ac:chgData name="Guido Schmutz" userId="a64f9428-f742-43f7-a1e1-47e44dd40a39" providerId="ADAL" clId="{19F20BCF-CB62-8946-B5D8-59516BCFB195}" dt="2019-08-08T16:41:22.751" v="5" actId="478"/>
          <ac:spMkLst>
            <pc:docMk/>
            <pc:sldMk cId="3292069362" sldId="1535"/>
            <ac:spMk id="5" creationId="{9B9D94AA-40C9-6C4F-B83E-797F8C4AB69F}"/>
          </ac:spMkLst>
        </pc:spChg>
        <pc:picChg chg="add mod">
          <ac:chgData name="Guido Schmutz" userId="a64f9428-f742-43f7-a1e1-47e44dd40a39" providerId="ADAL" clId="{19F20BCF-CB62-8946-B5D8-59516BCFB195}" dt="2019-08-08T17:04:35.407" v="8" actId="1076"/>
          <ac:picMkLst>
            <pc:docMk/>
            <pc:sldMk cId="3292069362" sldId="1535"/>
            <ac:picMk id="2050" creationId="{91F0A3B1-141B-B34D-B099-B2777302E02C}"/>
          </ac:picMkLst>
        </pc:picChg>
      </pc:sldChg>
      <pc:sldChg chg="addSp delSp modSp add ord">
        <pc:chgData name="Guido Schmutz" userId="a64f9428-f742-43f7-a1e1-47e44dd40a39" providerId="ADAL" clId="{19F20BCF-CB62-8946-B5D8-59516BCFB195}" dt="2019-08-09T12:25:57.933" v="4925" actId="208"/>
        <pc:sldMkLst>
          <pc:docMk/>
          <pc:sldMk cId="4099470217" sldId="1536"/>
        </pc:sldMkLst>
        <pc:spChg chg="mod">
          <ac:chgData name="Guido Schmutz" userId="a64f9428-f742-43f7-a1e1-47e44dd40a39" providerId="ADAL" clId="{19F20BCF-CB62-8946-B5D8-59516BCFB195}" dt="2019-08-08T21:59:12.348" v="893" actId="20577"/>
          <ac:spMkLst>
            <pc:docMk/>
            <pc:sldMk cId="4099470217" sldId="1536"/>
            <ac:spMk id="2" creationId="{7F328FB3-B561-394D-86FA-2786719DC209}"/>
          </ac:spMkLst>
        </pc:spChg>
        <pc:spChg chg="del">
          <ac:chgData name="Guido Schmutz" userId="a64f9428-f742-43f7-a1e1-47e44dd40a39" providerId="ADAL" clId="{19F20BCF-CB62-8946-B5D8-59516BCFB195}" dt="2019-08-08T17:47:00.990" v="79" actId="478"/>
          <ac:spMkLst>
            <pc:docMk/>
            <pc:sldMk cId="4099470217" sldId="1536"/>
            <ac:spMk id="3" creationId="{768152F8-95CE-F84A-BA7A-BA5747190AE0}"/>
          </ac:spMkLst>
        </pc:spChg>
        <pc:spChg chg="del">
          <ac:chgData name="Guido Schmutz" userId="a64f9428-f742-43f7-a1e1-47e44dd40a39" providerId="ADAL" clId="{19F20BCF-CB62-8946-B5D8-59516BCFB195}" dt="2019-08-08T17:47:00.990" v="79" actId="478"/>
          <ac:spMkLst>
            <pc:docMk/>
            <pc:sldMk cId="4099470217" sldId="1536"/>
            <ac:spMk id="4" creationId="{1AA9E261-02F7-F249-A9EF-5D5DDA609153}"/>
          </ac:spMkLst>
        </pc:spChg>
        <pc:spChg chg="add mod">
          <ac:chgData name="Guido Schmutz" userId="a64f9428-f742-43f7-a1e1-47e44dd40a39" providerId="ADAL" clId="{19F20BCF-CB62-8946-B5D8-59516BCFB195}" dt="2019-08-08T22:19:16.492" v="1147" actId="1076"/>
          <ac:spMkLst>
            <pc:docMk/>
            <pc:sldMk cId="4099470217" sldId="1536"/>
            <ac:spMk id="5" creationId="{74F74401-7D26-EB41-9575-51F892DFF054}"/>
          </ac:spMkLst>
        </pc:spChg>
        <pc:spChg chg="add del mod">
          <ac:chgData name="Guido Schmutz" userId="a64f9428-f742-43f7-a1e1-47e44dd40a39" providerId="ADAL" clId="{19F20BCF-CB62-8946-B5D8-59516BCFB195}" dt="2019-08-08T17:47:32.509" v="89" actId="478"/>
          <ac:spMkLst>
            <pc:docMk/>
            <pc:sldMk cId="4099470217" sldId="1536"/>
            <ac:spMk id="6" creationId="{3BB62DE8-7262-3143-978F-1A19458D8E8A}"/>
          </ac:spMkLst>
        </pc:spChg>
        <pc:spChg chg="add mod">
          <ac:chgData name="Guido Schmutz" userId="a64f9428-f742-43f7-a1e1-47e44dd40a39" providerId="ADAL" clId="{19F20BCF-CB62-8946-B5D8-59516BCFB195}" dt="2019-08-08T22:19:16.492" v="1147" actId="1076"/>
          <ac:spMkLst>
            <pc:docMk/>
            <pc:sldMk cId="4099470217" sldId="1536"/>
            <ac:spMk id="7" creationId="{A70E8F00-75EC-B946-9FF5-8B6112C4D59B}"/>
          </ac:spMkLst>
        </pc:spChg>
        <pc:spChg chg="add mod">
          <ac:chgData name="Guido Schmutz" userId="a64f9428-f742-43f7-a1e1-47e44dd40a39" providerId="ADAL" clId="{19F20BCF-CB62-8946-B5D8-59516BCFB195}" dt="2019-08-08T22:19:16.492" v="1147" actId="1076"/>
          <ac:spMkLst>
            <pc:docMk/>
            <pc:sldMk cId="4099470217" sldId="1536"/>
            <ac:spMk id="8" creationId="{1C9DE870-EC1B-AA40-8937-92D588972F2D}"/>
          </ac:spMkLst>
        </pc:spChg>
        <pc:spChg chg="del mod topLvl">
          <ac:chgData name="Guido Schmutz" userId="a64f9428-f742-43f7-a1e1-47e44dd40a39" providerId="ADAL" clId="{19F20BCF-CB62-8946-B5D8-59516BCFB195}" dt="2019-08-08T21:55:31.650" v="804" actId="478"/>
          <ac:spMkLst>
            <pc:docMk/>
            <pc:sldMk cId="4099470217" sldId="1536"/>
            <ac:spMk id="11" creationId="{9C345F25-8648-3C4A-A41B-61BB61197064}"/>
          </ac:spMkLst>
        </pc:spChg>
        <pc:spChg chg="add mod">
          <ac:chgData name="Guido Schmutz" userId="a64f9428-f742-43f7-a1e1-47e44dd40a39" providerId="ADAL" clId="{19F20BCF-CB62-8946-B5D8-59516BCFB195}" dt="2019-08-08T22:19:16.492" v="1147" actId="1076"/>
          <ac:spMkLst>
            <pc:docMk/>
            <pc:sldMk cId="4099470217" sldId="1536"/>
            <ac:spMk id="12" creationId="{FCBE103C-F2E5-4C49-B494-36994EC1BE25}"/>
          </ac:spMkLst>
        </pc:spChg>
        <pc:spChg chg="add del mod">
          <ac:chgData name="Guido Schmutz" userId="a64f9428-f742-43f7-a1e1-47e44dd40a39" providerId="ADAL" clId="{19F20BCF-CB62-8946-B5D8-59516BCFB195}" dt="2019-08-08T22:00:42.488" v="907" actId="478"/>
          <ac:spMkLst>
            <pc:docMk/>
            <pc:sldMk cId="4099470217" sldId="1536"/>
            <ac:spMk id="13" creationId="{1A51C328-B15C-2F4E-808D-42A4E6F59CCF}"/>
          </ac:spMkLst>
        </pc:spChg>
        <pc:spChg chg="add mod">
          <ac:chgData name="Guido Schmutz" userId="a64f9428-f742-43f7-a1e1-47e44dd40a39" providerId="ADAL" clId="{19F20BCF-CB62-8946-B5D8-59516BCFB195}" dt="2019-08-08T22:19:16.492" v="1147" actId="1076"/>
          <ac:spMkLst>
            <pc:docMk/>
            <pc:sldMk cId="4099470217" sldId="1536"/>
            <ac:spMk id="27" creationId="{32697566-A013-2740-B62F-CDCA87ECC1A6}"/>
          </ac:spMkLst>
        </pc:spChg>
        <pc:spChg chg="add del mod">
          <ac:chgData name="Guido Schmutz" userId="a64f9428-f742-43f7-a1e1-47e44dd40a39" providerId="ADAL" clId="{19F20BCF-CB62-8946-B5D8-59516BCFB195}" dt="2019-08-08T21:53:45.174" v="785" actId="478"/>
          <ac:spMkLst>
            <pc:docMk/>
            <pc:sldMk cId="4099470217" sldId="1536"/>
            <ac:spMk id="28" creationId="{32A472D1-83F4-A84D-B040-7D093C3D8282}"/>
          </ac:spMkLst>
        </pc:spChg>
        <pc:spChg chg="add mod">
          <ac:chgData name="Guido Schmutz" userId="a64f9428-f742-43f7-a1e1-47e44dd40a39" providerId="ADAL" clId="{19F20BCF-CB62-8946-B5D8-59516BCFB195}" dt="2019-08-08T22:19:16.492" v="1147" actId="1076"/>
          <ac:spMkLst>
            <pc:docMk/>
            <pc:sldMk cId="4099470217" sldId="1536"/>
            <ac:spMk id="39" creationId="{9C815910-C1BD-A445-B1A3-40C0FAA9776C}"/>
          </ac:spMkLst>
        </pc:spChg>
        <pc:spChg chg="add mod">
          <ac:chgData name="Guido Schmutz" userId="a64f9428-f742-43f7-a1e1-47e44dd40a39" providerId="ADAL" clId="{19F20BCF-CB62-8946-B5D8-59516BCFB195}" dt="2019-08-08T22:19:16.492" v="1147" actId="1076"/>
          <ac:spMkLst>
            <pc:docMk/>
            <pc:sldMk cId="4099470217" sldId="1536"/>
            <ac:spMk id="40" creationId="{83A296A5-178F-B047-BB54-FEAA698BA745}"/>
          </ac:spMkLst>
        </pc:spChg>
        <pc:spChg chg="add mod">
          <ac:chgData name="Guido Schmutz" userId="a64f9428-f742-43f7-a1e1-47e44dd40a39" providerId="ADAL" clId="{19F20BCF-CB62-8946-B5D8-59516BCFB195}" dt="2019-08-08T22:19:16.492" v="1147" actId="1076"/>
          <ac:spMkLst>
            <pc:docMk/>
            <pc:sldMk cId="4099470217" sldId="1536"/>
            <ac:spMk id="41" creationId="{6C17ECA5-E1C8-F447-9633-6F1A4C5E4606}"/>
          </ac:spMkLst>
        </pc:spChg>
        <pc:spChg chg="add mod">
          <ac:chgData name="Guido Schmutz" userId="a64f9428-f742-43f7-a1e1-47e44dd40a39" providerId="ADAL" clId="{19F20BCF-CB62-8946-B5D8-59516BCFB195}" dt="2019-08-08T22:19:16.492" v="1147" actId="1076"/>
          <ac:spMkLst>
            <pc:docMk/>
            <pc:sldMk cId="4099470217" sldId="1536"/>
            <ac:spMk id="42" creationId="{BBD44273-8E59-1444-A326-B50E018B1ECF}"/>
          </ac:spMkLst>
        </pc:spChg>
        <pc:spChg chg="add mod">
          <ac:chgData name="Guido Schmutz" userId="a64f9428-f742-43f7-a1e1-47e44dd40a39" providerId="ADAL" clId="{19F20BCF-CB62-8946-B5D8-59516BCFB195}" dt="2019-08-08T22:19:16.492" v="1147" actId="1076"/>
          <ac:spMkLst>
            <pc:docMk/>
            <pc:sldMk cId="4099470217" sldId="1536"/>
            <ac:spMk id="49" creationId="{C445125E-4721-DF43-9FDF-F80A1CB6979B}"/>
          </ac:spMkLst>
        </pc:spChg>
        <pc:spChg chg="mod">
          <ac:chgData name="Guido Schmutz" userId="a64f9428-f742-43f7-a1e1-47e44dd40a39" providerId="ADAL" clId="{19F20BCF-CB62-8946-B5D8-59516BCFB195}" dt="2019-08-08T22:03:43.174" v="972" actId="20577"/>
          <ac:spMkLst>
            <pc:docMk/>
            <pc:sldMk cId="4099470217" sldId="1536"/>
            <ac:spMk id="55" creationId="{0F65AAAF-DCD9-0D48-9D15-E5488A1BC775}"/>
          </ac:spMkLst>
        </pc:spChg>
        <pc:spChg chg="add del mod">
          <ac:chgData name="Guido Schmutz" userId="a64f9428-f742-43f7-a1e1-47e44dd40a39" providerId="ADAL" clId="{19F20BCF-CB62-8946-B5D8-59516BCFB195}" dt="2019-08-08T22:19:16.492" v="1147" actId="1076"/>
          <ac:spMkLst>
            <pc:docMk/>
            <pc:sldMk cId="4099470217" sldId="1536"/>
            <ac:spMk id="56" creationId="{4ED838DD-E751-1F44-9F8A-183D9CC91D2F}"/>
          </ac:spMkLst>
        </pc:spChg>
        <pc:spChg chg="add mod">
          <ac:chgData name="Guido Schmutz" userId="a64f9428-f742-43f7-a1e1-47e44dd40a39" providerId="ADAL" clId="{19F20BCF-CB62-8946-B5D8-59516BCFB195}" dt="2019-08-08T22:19:16.492" v="1147" actId="1076"/>
          <ac:spMkLst>
            <pc:docMk/>
            <pc:sldMk cId="4099470217" sldId="1536"/>
            <ac:spMk id="57" creationId="{1FC72BBC-C9D1-EE46-8554-CBF1A43BF5F9}"/>
          </ac:spMkLst>
        </pc:spChg>
        <pc:spChg chg="add del mod">
          <ac:chgData name="Guido Schmutz" userId="a64f9428-f742-43f7-a1e1-47e44dd40a39" providerId="ADAL" clId="{19F20BCF-CB62-8946-B5D8-59516BCFB195}" dt="2019-08-08T21:53:13.514" v="772"/>
          <ac:spMkLst>
            <pc:docMk/>
            <pc:sldMk cId="4099470217" sldId="1536"/>
            <ac:spMk id="88" creationId="{A790632A-B6B4-6D4C-AC7E-4CB13B3C251B}"/>
          </ac:spMkLst>
        </pc:spChg>
        <pc:spChg chg="add mod">
          <ac:chgData name="Guido Schmutz" userId="a64f9428-f742-43f7-a1e1-47e44dd40a39" providerId="ADAL" clId="{19F20BCF-CB62-8946-B5D8-59516BCFB195}" dt="2019-08-09T12:25:57.933" v="4925" actId="208"/>
          <ac:spMkLst>
            <pc:docMk/>
            <pc:sldMk cId="4099470217" sldId="1536"/>
            <ac:spMk id="91" creationId="{D3180F56-BBE0-7E4C-BE6F-4BFAE8AFF4EB}"/>
          </ac:spMkLst>
        </pc:spChg>
        <pc:spChg chg="add mod">
          <ac:chgData name="Guido Schmutz" userId="a64f9428-f742-43f7-a1e1-47e44dd40a39" providerId="ADAL" clId="{19F20BCF-CB62-8946-B5D8-59516BCFB195}" dt="2019-08-09T12:25:49.381" v="4924" actId="208"/>
          <ac:spMkLst>
            <pc:docMk/>
            <pc:sldMk cId="4099470217" sldId="1536"/>
            <ac:spMk id="93" creationId="{73F5F96E-94CE-2747-93C2-61996BEFB9E8}"/>
          </ac:spMkLst>
        </pc:spChg>
        <pc:spChg chg="add mod">
          <ac:chgData name="Guido Schmutz" userId="a64f9428-f742-43f7-a1e1-47e44dd40a39" providerId="ADAL" clId="{19F20BCF-CB62-8946-B5D8-59516BCFB195}" dt="2019-08-09T12:25:57.933" v="4925" actId="208"/>
          <ac:spMkLst>
            <pc:docMk/>
            <pc:sldMk cId="4099470217" sldId="1536"/>
            <ac:spMk id="105" creationId="{A15CC498-730D-E94B-8175-A72643034D2B}"/>
          </ac:spMkLst>
        </pc:spChg>
        <pc:spChg chg="add mod">
          <ac:chgData name="Guido Schmutz" userId="a64f9428-f742-43f7-a1e1-47e44dd40a39" providerId="ADAL" clId="{19F20BCF-CB62-8946-B5D8-59516BCFB195}" dt="2019-08-09T12:25:57.933" v="4925" actId="208"/>
          <ac:spMkLst>
            <pc:docMk/>
            <pc:sldMk cId="4099470217" sldId="1536"/>
            <ac:spMk id="106" creationId="{143C7DA1-42EB-1047-976E-931E09962AFC}"/>
          </ac:spMkLst>
        </pc:spChg>
        <pc:spChg chg="add mod">
          <ac:chgData name="Guido Schmutz" userId="a64f9428-f742-43f7-a1e1-47e44dd40a39" providerId="ADAL" clId="{19F20BCF-CB62-8946-B5D8-59516BCFB195}" dt="2019-08-08T22:19:02.715" v="1145" actId="1036"/>
          <ac:spMkLst>
            <pc:docMk/>
            <pc:sldMk cId="4099470217" sldId="1536"/>
            <ac:spMk id="123" creationId="{9F56507F-E356-614C-8E5D-C0DCFFE400F2}"/>
          </ac:spMkLst>
        </pc:spChg>
        <pc:spChg chg="add mod">
          <ac:chgData name="Guido Schmutz" userId="a64f9428-f742-43f7-a1e1-47e44dd40a39" providerId="ADAL" clId="{19F20BCF-CB62-8946-B5D8-59516BCFB195}" dt="2019-08-08T22:19:07.251" v="1146" actId="1076"/>
          <ac:spMkLst>
            <pc:docMk/>
            <pc:sldMk cId="4099470217" sldId="1536"/>
            <ac:spMk id="124" creationId="{640A944A-5496-A648-9F2F-088CAE0DD351}"/>
          </ac:spMkLst>
        </pc:spChg>
        <pc:spChg chg="add mod">
          <ac:chgData name="Guido Schmutz" userId="a64f9428-f742-43f7-a1e1-47e44dd40a39" providerId="ADAL" clId="{19F20BCF-CB62-8946-B5D8-59516BCFB195}" dt="2019-08-08T22:19:02.715" v="1145" actId="1036"/>
          <ac:spMkLst>
            <pc:docMk/>
            <pc:sldMk cId="4099470217" sldId="1536"/>
            <ac:spMk id="125" creationId="{777E9D8E-D18A-7149-841C-30D589A042B6}"/>
          </ac:spMkLst>
        </pc:spChg>
        <pc:spChg chg="add mod">
          <ac:chgData name="Guido Schmutz" userId="a64f9428-f742-43f7-a1e1-47e44dd40a39" providerId="ADAL" clId="{19F20BCF-CB62-8946-B5D8-59516BCFB195}" dt="2019-08-09T12:25:57.933" v="4925" actId="208"/>
          <ac:spMkLst>
            <pc:docMk/>
            <pc:sldMk cId="4099470217" sldId="1536"/>
            <ac:spMk id="131" creationId="{226210A9-6499-014E-AD40-0EB075E1102D}"/>
          </ac:spMkLst>
        </pc:spChg>
        <pc:spChg chg="add mod">
          <ac:chgData name="Guido Schmutz" userId="a64f9428-f742-43f7-a1e1-47e44dd40a39" providerId="ADAL" clId="{19F20BCF-CB62-8946-B5D8-59516BCFB195}" dt="2019-08-09T12:25:57.933" v="4925" actId="208"/>
          <ac:spMkLst>
            <pc:docMk/>
            <pc:sldMk cId="4099470217" sldId="1536"/>
            <ac:spMk id="141" creationId="{76B41D52-A264-B84D-B613-DF8BC824293D}"/>
          </ac:spMkLst>
        </pc:spChg>
        <pc:spChg chg="add mod">
          <ac:chgData name="Guido Schmutz" userId="a64f9428-f742-43f7-a1e1-47e44dd40a39" providerId="ADAL" clId="{19F20BCF-CB62-8946-B5D8-59516BCFB195}" dt="2019-08-08T22:19:16.492" v="1147" actId="1076"/>
          <ac:spMkLst>
            <pc:docMk/>
            <pc:sldMk cId="4099470217" sldId="1536"/>
            <ac:spMk id="142" creationId="{8CBF34BB-59E4-0D46-B2AF-E18C6E729C93}"/>
          </ac:spMkLst>
        </pc:spChg>
        <pc:spChg chg="mod">
          <ac:chgData name="Guido Schmutz" userId="a64f9428-f742-43f7-a1e1-47e44dd40a39" providerId="ADAL" clId="{19F20BCF-CB62-8946-B5D8-59516BCFB195}" dt="2019-08-08T22:04:59.074" v="992" actId="20577"/>
          <ac:spMkLst>
            <pc:docMk/>
            <pc:sldMk cId="4099470217" sldId="1536"/>
            <ac:spMk id="151" creationId="{BC8E72F8-FCCC-2A41-9BC5-2C8BACA56BD7}"/>
          </ac:spMkLst>
        </pc:spChg>
        <pc:spChg chg="add del mod">
          <ac:chgData name="Guido Schmutz" userId="a64f9428-f742-43f7-a1e1-47e44dd40a39" providerId="ADAL" clId="{19F20BCF-CB62-8946-B5D8-59516BCFB195}" dt="2019-08-08T22:18:57.556" v="1141" actId="478"/>
          <ac:spMkLst>
            <pc:docMk/>
            <pc:sldMk cId="4099470217" sldId="1536"/>
            <ac:spMk id="155" creationId="{DA418AE0-2BFB-2545-8CA5-6FDB45A0A7AC}"/>
          </ac:spMkLst>
        </pc:spChg>
        <pc:spChg chg="add mod">
          <ac:chgData name="Guido Schmutz" userId="a64f9428-f742-43f7-a1e1-47e44dd40a39" providerId="ADAL" clId="{19F20BCF-CB62-8946-B5D8-59516BCFB195}" dt="2019-08-09T12:11:23.388" v="4632" actId="554"/>
          <ac:spMkLst>
            <pc:docMk/>
            <pc:sldMk cId="4099470217" sldId="1536"/>
            <ac:spMk id="160" creationId="{BB8AFE2C-B4B0-3045-8565-3557D9D05EB4}"/>
          </ac:spMkLst>
        </pc:spChg>
        <pc:spChg chg="add mod">
          <ac:chgData name="Guido Schmutz" userId="a64f9428-f742-43f7-a1e1-47e44dd40a39" providerId="ADAL" clId="{19F20BCF-CB62-8946-B5D8-59516BCFB195}" dt="2019-08-09T12:11:23.388" v="4632" actId="554"/>
          <ac:spMkLst>
            <pc:docMk/>
            <pc:sldMk cId="4099470217" sldId="1536"/>
            <ac:spMk id="161" creationId="{726FDD0C-7B9D-0942-A276-C933DB13FC30}"/>
          </ac:spMkLst>
        </pc:spChg>
        <pc:spChg chg="add mod">
          <ac:chgData name="Guido Schmutz" userId="a64f9428-f742-43f7-a1e1-47e44dd40a39" providerId="ADAL" clId="{19F20BCF-CB62-8946-B5D8-59516BCFB195}" dt="2019-08-09T12:25:45.409" v="4923" actId="1076"/>
          <ac:spMkLst>
            <pc:docMk/>
            <pc:sldMk cId="4099470217" sldId="1536"/>
            <ac:spMk id="163" creationId="{926B3382-69B1-784A-A1A2-0795BA0C1D2E}"/>
          </ac:spMkLst>
        </pc:spChg>
        <pc:spChg chg="add mod">
          <ac:chgData name="Guido Schmutz" userId="a64f9428-f742-43f7-a1e1-47e44dd40a39" providerId="ADAL" clId="{19F20BCF-CB62-8946-B5D8-59516BCFB195}" dt="2019-08-09T12:25:45.409" v="4923" actId="1076"/>
          <ac:spMkLst>
            <pc:docMk/>
            <pc:sldMk cId="4099470217" sldId="1536"/>
            <ac:spMk id="164" creationId="{231E38FE-1526-E74D-9479-606E42FF0A80}"/>
          </ac:spMkLst>
        </pc:spChg>
        <pc:spChg chg="add mod">
          <ac:chgData name="Guido Schmutz" userId="a64f9428-f742-43f7-a1e1-47e44dd40a39" providerId="ADAL" clId="{19F20BCF-CB62-8946-B5D8-59516BCFB195}" dt="2019-08-09T12:25:45.409" v="4923" actId="1076"/>
          <ac:spMkLst>
            <pc:docMk/>
            <pc:sldMk cId="4099470217" sldId="1536"/>
            <ac:spMk id="165" creationId="{ADDB04AD-82B8-E94B-82D8-E3399A2F8496}"/>
          </ac:spMkLst>
        </pc:spChg>
        <pc:grpChg chg="add del mod">
          <ac:chgData name="Guido Schmutz" userId="a64f9428-f742-43f7-a1e1-47e44dd40a39" providerId="ADAL" clId="{19F20BCF-CB62-8946-B5D8-59516BCFB195}" dt="2019-08-08T21:55:31.650" v="804" actId="478"/>
          <ac:grpSpMkLst>
            <pc:docMk/>
            <pc:sldMk cId="4099470217" sldId="1536"/>
            <ac:grpSpMk id="9" creationId="{80DF91FF-EDB5-0A48-8F6B-29120E5600A8}"/>
          </ac:grpSpMkLst>
        </pc:grpChg>
        <pc:grpChg chg="add del mod">
          <ac:chgData name="Guido Schmutz" userId="a64f9428-f742-43f7-a1e1-47e44dd40a39" providerId="ADAL" clId="{19F20BCF-CB62-8946-B5D8-59516BCFB195}" dt="2019-08-08T21:50:34.660" v="698" actId="478"/>
          <ac:grpSpMkLst>
            <pc:docMk/>
            <pc:sldMk cId="4099470217" sldId="1536"/>
            <ac:grpSpMk id="50" creationId="{68FEE9ED-E1A7-F743-A3A6-81CC530F5DCD}"/>
          </ac:grpSpMkLst>
        </pc:grpChg>
        <pc:grpChg chg="add mod">
          <ac:chgData name="Guido Schmutz" userId="a64f9428-f742-43f7-a1e1-47e44dd40a39" providerId="ADAL" clId="{19F20BCF-CB62-8946-B5D8-59516BCFB195}" dt="2019-08-08T22:19:16.492" v="1147" actId="1076"/>
          <ac:grpSpMkLst>
            <pc:docMk/>
            <pc:sldMk cId="4099470217" sldId="1536"/>
            <ac:grpSpMk id="53" creationId="{46DA5589-D765-E94B-8305-329A18E2EF3E}"/>
          </ac:grpSpMkLst>
        </pc:grpChg>
        <pc:grpChg chg="add mod">
          <ac:chgData name="Guido Schmutz" userId="a64f9428-f742-43f7-a1e1-47e44dd40a39" providerId="ADAL" clId="{19F20BCF-CB62-8946-B5D8-59516BCFB195}" dt="2019-08-08T22:19:16.492" v="1147" actId="1076"/>
          <ac:grpSpMkLst>
            <pc:docMk/>
            <pc:sldMk cId="4099470217" sldId="1536"/>
            <ac:grpSpMk id="96" creationId="{BD2ECCA9-A0A9-5B48-840F-B4C6118487BE}"/>
          </ac:grpSpMkLst>
        </pc:grpChg>
        <pc:grpChg chg="add mod">
          <ac:chgData name="Guido Schmutz" userId="a64f9428-f742-43f7-a1e1-47e44dd40a39" providerId="ADAL" clId="{19F20BCF-CB62-8946-B5D8-59516BCFB195}" dt="2019-08-08T22:19:16.492" v="1147" actId="1076"/>
          <ac:grpSpMkLst>
            <pc:docMk/>
            <pc:sldMk cId="4099470217" sldId="1536"/>
            <ac:grpSpMk id="150" creationId="{6900DBBF-6D9A-CB49-BDC1-CAEE0D9ED0AA}"/>
          </ac:grpSpMkLst>
        </pc:grpChg>
        <pc:picChg chg="mod topLvl">
          <ac:chgData name="Guido Schmutz" userId="a64f9428-f742-43f7-a1e1-47e44dd40a39" providerId="ADAL" clId="{19F20BCF-CB62-8946-B5D8-59516BCFB195}" dt="2019-08-08T22:19:16.492" v="1147" actId="1076"/>
          <ac:picMkLst>
            <pc:docMk/>
            <pc:sldMk cId="4099470217" sldId="1536"/>
            <ac:picMk id="10" creationId="{51C8CA04-B014-0B45-9715-E2A16AA54CBA}"/>
          </ac:picMkLst>
        </pc:picChg>
        <pc:cxnChg chg="add del mod">
          <ac:chgData name="Guido Schmutz" userId="a64f9428-f742-43f7-a1e1-47e44dd40a39" providerId="ADAL" clId="{19F20BCF-CB62-8946-B5D8-59516BCFB195}" dt="2019-08-08T17:54:25.011" v="205" actId="478"/>
          <ac:cxnSpMkLst>
            <pc:docMk/>
            <pc:sldMk cId="4099470217" sldId="1536"/>
            <ac:cxnSpMk id="15" creationId="{5FFC8CF0-1B4E-8F46-9087-E3C16B5B59D0}"/>
          </ac:cxnSpMkLst>
        </pc:cxnChg>
        <pc:cxnChg chg="add del mod">
          <ac:chgData name="Guido Schmutz" userId="a64f9428-f742-43f7-a1e1-47e44dd40a39" providerId="ADAL" clId="{19F20BCF-CB62-8946-B5D8-59516BCFB195}" dt="2019-08-08T22:00:44.616" v="908" actId="478"/>
          <ac:cxnSpMkLst>
            <pc:docMk/>
            <pc:sldMk cId="4099470217" sldId="1536"/>
            <ac:cxnSpMk id="17" creationId="{1FB40771-4805-BD48-96C2-43FEEF58E52B}"/>
          </ac:cxnSpMkLst>
        </pc:cxnChg>
        <pc:cxnChg chg="add del mod">
          <ac:chgData name="Guido Schmutz" userId="a64f9428-f742-43f7-a1e1-47e44dd40a39" providerId="ADAL" clId="{19F20BCF-CB62-8946-B5D8-59516BCFB195}" dt="2019-08-08T22:04:22.683" v="985"/>
          <ac:cxnSpMkLst>
            <pc:docMk/>
            <pc:sldMk cId="4099470217" sldId="1536"/>
            <ac:cxnSpMk id="29" creationId="{22EBB01F-2728-A94D-8EA8-C1FD0EB1D72A}"/>
          </ac:cxnSpMkLst>
        </pc:cxnChg>
        <pc:cxnChg chg="add mod">
          <ac:chgData name="Guido Schmutz" userId="a64f9428-f742-43f7-a1e1-47e44dd40a39" providerId="ADAL" clId="{19F20BCF-CB62-8946-B5D8-59516BCFB195}" dt="2019-08-08T22:19:16.492" v="1147" actId="1076"/>
          <ac:cxnSpMkLst>
            <pc:docMk/>
            <pc:sldMk cId="4099470217" sldId="1536"/>
            <ac:cxnSpMk id="45" creationId="{3978FDA6-1D9B-7F4F-A031-D8E9753690CF}"/>
          </ac:cxnSpMkLst>
        </pc:cxnChg>
        <pc:cxnChg chg="add mod">
          <ac:chgData name="Guido Schmutz" userId="a64f9428-f742-43f7-a1e1-47e44dd40a39" providerId="ADAL" clId="{19F20BCF-CB62-8946-B5D8-59516BCFB195}" dt="2019-08-08T22:19:16.492" v="1147" actId="1076"/>
          <ac:cxnSpMkLst>
            <pc:docMk/>
            <pc:sldMk cId="4099470217" sldId="1536"/>
            <ac:cxnSpMk id="58" creationId="{CD86835A-E1D9-3F43-9B9A-4F51B1A44D94}"/>
          </ac:cxnSpMkLst>
        </pc:cxnChg>
        <pc:cxnChg chg="add del mod">
          <ac:chgData name="Guido Schmutz" userId="a64f9428-f742-43f7-a1e1-47e44dd40a39" providerId="ADAL" clId="{19F20BCF-CB62-8946-B5D8-59516BCFB195}" dt="2019-08-08T21:57:13.967" v="824" actId="478"/>
          <ac:cxnSpMkLst>
            <pc:docMk/>
            <pc:sldMk cId="4099470217" sldId="1536"/>
            <ac:cxnSpMk id="107" creationId="{76F553A3-2DDA-2747-BD67-62CCCB5F6C1E}"/>
          </ac:cxnSpMkLst>
        </pc:cxnChg>
        <pc:cxnChg chg="add mod">
          <ac:chgData name="Guido Schmutz" userId="a64f9428-f742-43f7-a1e1-47e44dd40a39" providerId="ADAL" clId="{19F20BCF-CB62-8946-B5D8-59516BCFB195}" dt="2019-08-08T22:19:34.676" v="1149" actId="1076"/>
          <ac:cxnSpMkLst>
            <pc:docMk/>
            <pc:sldMk cId="4099470217" sldId="1536"/>
            <ac:cxnSpMk id="114" creationId="{FEF8D9A4-DAF0-C745-854E-CEFC1B8898F5}"/>
          </ac:cxnSpMkLst>
        </pc:cxnChg>
        <pc:cxnChg chg="add mod">
          <ac:chgData name="Guido Schmutz" userId="a64f9428-f742-43f7-a1e1-47e44dd40a39" providerId="ADAL" clId="{19F20BCF-CB62-8946-B5D8-59516BCFB195}" dt="2019-08-08T22:19:34.676" v="1149" actId="1076"/>
          <ac:cxnSpMkLst>
            <pc:docMk/>
            <pc:sldMk cId="4099470217" sldId="1536"/>
            <ac:cxnSpMk id="116" creationId="{58A53339-1363-4A43-8E55-2BE1DA3EFCBD}"/>
          </ac:cxnSpMkLst>
        </pc:cxnChg>
        <pc:cxnChg chg="add mod">
          <ac:chgData name="Guido Schmutz" userId="a64f9428-f742-43f7-a1e1-47e44dd40a39" providerId="ADAL" clId="{19F20BCF-CB62-8946-B5D8-59516BCFB195}" dt="2019-08-08T22:19:16.492" v="1147" actId="1076"/>
          <ac:cxnSpMkLst>
            <pc:docMk/>
            <pc:sldMk cId="4099470217" sldId="1536"/>
            <ac:cxnSpMk id="120" creationId="{3693635A-2395-CB43-80EB-CE1C9DDCC86B}"/>
          </ac:cxnSpMkLst>
        </pc:cxnChg>
        <pc:cxnChg chg="add mod">
          <ac:chgData name="Guido Schmutz" userId="a64f9428-f742-43f7-a1e1-47e44dd40a39" providerId="ADAL" clId="{19F20BCF-CB62-8946-B5D8-59516BCFB195}" dt="2019-08-08T22:19:16.492" v="1147" actId="1076"/>
          <ac:cxnSpMkLst>
            <pc:docMk/>
            <pc:sldMk cId="4099470217" sldId="1536"/>
            <ac:cxnSpMk id="126" creationId="{9322459B-09E5-544A-88BA-4662DA0C1E3B}"/>
          </ac:cxnSpMkLst>
        </pc:cxnChg>
        <pc:cxnChg chg="add mod">
          <ac:chgData name="Guido Schmutz" userId="a64f9428-f742-43f7-a1e1-47e44dd40a39" providerId="ADAL" clId="{19F20BCF-CB62-8946-B5D8-59516BCFB195}" dt="2019-08-08T22:19:16.492" v="1147" actId="1076"/>
          <ac:cxnSpMkLst>
            <pc:docMk/>
            <pc:sldMk cId="4099470217" sldId="1536"/>
            <ac:cxnSpMk id="137" creationId="{2538676E-53EF-B648-BC18-C9436D90EC41}"/>
          </ac:cxnSpMkLst>
        </pc:cxnChg>
        <pc:cxnChg chg="add mod">
          <ac:chgData name="Guido Schmutz" userId="a64f9428-f742-43f7-a1e1-47e44dd40a39" providerId="ADAL" clId="{19F20BCF-CB62-8946-B5D8-59516BCFB195}" dt="2019-08-08T22:19:16.492" v="1147" actId="1076"/>
          <ac:cxnSpMkLst>
            <pc:docMk/>
            <pc:sldMk cId="4099470217" sldId="1536"/>
            <ac:cxnSpMk id="143" creationId="{AAFA6CBE-0F46-9240-9461-D0A742566E93}"/>
          </ac:cxnSpMkLst>
        </pc:cxnChg>
        <pc:cxnChg chg="add mod">
          <ac:chgData name="Guido Schmutz" userId="a64f9428-f742-43f7-a1e1-47e44dd40a39" providerId="ADAL" clId="{19F20BCF-CB62-8946-B5D8-59516BCFB195}" dt="2019-08-08T22:19:16.492" v="1147" actId="1076"/>
          <ac:cxnSpMkLst>
            <pc:docMk/>
            <pc:sldMk cId="4099470217" sldId="1536"/>
            <ac:cxnSpMk id="146" creationId="{26AD66AE-F7C6-A747-B9FC-B8F0F0E44DB0}"/>
          </ac:cxnSpMkLst>
        </pc:cxnChg>
        <pc:cxnChg chg="add mod">
          <ac:chgData name="Guido Schmutz" userId="a64f9428-f742-43f7-a1e1-47e44dd40a39" providerId="ADAL" clId="{19F20BCF-CB62-8946-B5D8-59516BCFB195}" dt="2019-08-08T22:19:16.492" v="1147" actId="1076"/>
          <ac:cxnSpMkLst>
            <pc:docMk/>
            <pc:sldMk cId="4099470217" sldId="1536"/>
            <ac:cxnSpMk id="147" creationId="{F11E11ED-442E-EA43-AB1E-7AC0DCACA919}"/>
          </ac:cxnSpMkLst>
        </pc:cxnChg>
        <pc:cxnChg chg="add mod">
          <ac:chgData name="Guido Schmutz" userId="a64f9428-f742-43f7-a1e1-47e44dd40a39" providerId="ADAL" clId="{19F20BCF-CB62-8946-B5D8-59516BCFB195}" dt="2019-08-09T12:11:58.806" v="4681" actId="14100"/>
          <ac:cxnSpMkLst>
            <pc:docMk/>
            <pc:sldMk cId="4099470217" sldId="1536"/>
            <ac:cxnSpMk id="157" creationId="{753EB393-3FAF-E841-92AC-B24ED28313C4}"/>
          </ac:cxnSpMkLst>
        </pc:cxnChg>
      </pc:sldChg>
      <pc:sldChg chg="addSp delSp modSp add">
        <pc:chgData name="Guido Schmutz" userId="a64f9428-f742-43f7-a1e1-47e44dd40a39" providerId="ADAL" clId="{19F20BCF-CB62-8946-B5D8-59516BCFB195}" dt="2019-08-14T11:53:12.679" v="7412" actId="14100"/>
        <pc:sldMkLst>
          <pc:docMk/>
          <pc:sldMk cId="1700682734" sldId="1537"/>
        </pc:sldMkLst>
        <pc:spChg chg="mod">
          <ac:chgData name="Guido Schmutz" userId="a64f9428-f742-43f7-a1e1-47e44dd40a39" providerId="ADAL" clId="{19F20BCF-CB62-8946-B5D8-59516BCFB195}" dt="2019-08-14T11:52:48.512" v="7405" actId="1076"/>
          <ac:spMkLst>
            <pc:docMk/>
            <pc:sldMk cId="1700682734" sldId="1537"/>
            <ac:spMk id="2" creationId="{C76E1C25-6AE1-D343-8193-0FEDD50E7552}"/>
          </ac:spMkLst>
        </pc:spChg>
        <pc:spChg chg="del">
          <ac:chgData name="Guido Schmutz" userId="a64f9428-f742-43f7-a1e1-47e44dd40a39" providerId="ADAL" clId="{19F20BCF-CB62-8946-B5D8-59516BCFB195}" dt="2019-08-08T18:39:18.950" v="436" actId="478"/>
          <ac:spMkLst>
            <pc:docMk/>
            <pc:sldMk cId="1700682734" sldId="1537"/>
            <ac:spMk id="3" creationId="{E51BE358-5AEF-1844-94C7-429EFD11C8D7}"/>
          </ac:spMkLst>
        </pc:spChg>
        <pc:spChg chg="del">
          <ac:chgData name="Guido Schmutz" userId="a64f9428-f742-43f7-a1e1-47e44dd40a39" providerId="ADAL" clId="{19F20BCF-CB62-8946-B5D8-59516BCFB195}" dt="2019-08-08T18:39:18.950" v="436" actId="478"/>
          <ac:spMkLst>
            <pc:docMk/>
            <pc:sldMk cId="1700682734" sldId="1537"/>
            <ac:spMk id="4" creationId="{B7AF61DD-347E-0646-A09C-BE844A066742}"/>
          </ac:spMkLst>
        </pc:spChg>
        <pc:spChg chg="add mod">
          <ac:chgData name="Guido Schmutz" userId="a64f9428-f742-43f7-a1e1-47e44dd40a39" providerId="ADAL" clId="{19F20BCF-CB62-8946-B5D8-59516BCFB195}" dt="2019-08-08T22:01:30.882" v="917" actId="207"/>
          <ac:spMkLst>
            <pc:docMk/>
            <pc:sldMk cId="1700682734" sldId="1537"/>
            <ac:spMk id="5" creationId="{FA2B385C-58B5-1C43-BD59-E68C6AFACD04}"/>
          </ac:spMkLst>
        </pc:spChg>
        <pc:spChg chg="add mod">
          <ac:chgData name="Guido Schmutz" userId="a64f9428-f742-43f7-a1e1-47e44dd40a39" providerId="ADAL" clId="{19F20BCF-CB62-8946-B5D8-59516BCFB195}" dt="2019-08-09T12:31:40.583" v="4977" actId="20577"/>
          <ac:spMkLst>
            <pc:docMk/>
            <pc:sldMk cId="1700682734" sldId="1537"/>
            <ac:spMk id="6" creationId="{8A703F0C-06FC-564E-9163-BB1BF204D345}"/>
          </ac:spMkLst>
        </pc:spChg>
        <pc:spChg chg="add mod">
          <ac:chgData name="Guido Schmutz" userId="a64f9428-f742-43f7-a1e1-47e44dd40a39" providerId="ADAL" clId="{19F20BCF-CB62-8946-B5D8-59516BCFB195}" dt="2019-08-08T18:42:50.303" v="553" actId="1076"/>
          <ac:spMkLst>
            <pc:docMk/>
            <pc:sldMk cId="1700682734" sldId="1537"/>
            <ac:spMk id="7" creationId="{4FF052D7-6273-BE4E-AA30-897BD140CE6A}"/>
          </ac:spMkLst>
        </pc:spChg>
        <pc:spChg chg="add mod">
          <ac:chgData name="Guido Schmutz" userId="a64f9428-f742-43f7-a1e1-47e44dd40a39" providerId="ADAL" clId="{19F20BCF-CB62-8946-B5D8-59516BCFB195}" dt="2019-08-08T18:42:50.303" v="553" actId="1076"/>
          <ac:spMkLst>
            <pc:docMk/>
            <pc:sldMk cId="1700682734" sldId="1537"/>
            <ac:spMk id="8" creationId="{3268B4C3-BBDD-B448-A28B-5F0A1F925405}"/>
          </ac:spMkLst>
        </pc:spChg>
        <pc:spChg chg="add mod">
          <ac:chgData name="Guido Schmutz" userId="a64f9428-f742-43f7-a1e1-47e44dd40a39" providerId="ADAL" clId="{19F20BCF-CB62-8946-B5D8-59516BCFB195}" dt="2019-08-08T18:42:50.303" v="553" actId="1076"/>
          <ac:spMkLst>
            <pc:docMk/>
            <pc:sldMk cId="1700682734" sldId="1537"/>
            <ac:spMk id="9" creationId="{5BA9CC3C-733E-7142-AE24-1A8A91C6A7F2}"/>
          </ac:spMkLst>
        </pc:spChg>
        <pc:spChg chg="add mod">
          <ac:chgData name="Guido Schmutz" userId="a64f9428-f742-43f7-a1e1-47e44dd40a39" providerId="ADAL" clId="{19F20BCF-CB62-8946-B5D8-59516BCFB195}" dt="2019-08-08T18:42:50.303" v="553" actId="1076"/>
          <ac:spMkLst>
            <pc:docMk/>
            <pc:sldMk cId="1700682734" sldId="1537"/>
            <ac:spMk id="10" creationId="{EB2739DD-B5ED-4145-B86B-5F56106E97C0}"/>
          </ac:spMkLst>
        </pc:spChg>
        <pc:spChg chg="add mod">
          <ac:chgData name="Guido Schmutz" userId="a64f9428-f742-43f7-a1e1-47e44dd40a39" providerId="ADAL" clId="{19F20BCF-CB62-8946-B5D8-59516BCFB195}" dt="2019-08-08T18:42:50.303" v="553" actId="1076"/>
          <ac:spMkLst>
            <pc:docMk/>
            <pc:sldMk cId="1700682734" sldId="1537"/>
            <ac:spMk id="11" creationId="{00E863BF-9BA3-FF46-B122-E2D9C949D084}"/>
          </ac:spMkLst>
        </pc:spChg>
        <pc:spChg chg="add mod">
          <ac:chgData name="Guido Schmutz" userId="a64f9428-f742-43f7-a1e1-47e44dd40a39" providerId="ADAL" clId="{19F20BCF-CB62-8946-B5D8-59516BCFB195}" dt="2019-08-08T18:42:50.303" v="553" actId="1076"/>
          <ac:spMkLst>
            <pc:docMk/>
            <pc:sldMk cId="1700682734" sldId="1537"/>
            <ac:spMk id="12" creationId="{2F89470B-95F9-7B43-80FC-22FBB2C2A6ED}"/>
          </ac:spMkLst>
        </pc:spChg>
        <pc:spChg chg="add mod">
          <ac:chgData name="Guido Schmutz" userId="a64f9428-f742-43f7-a1e1-47e44dd40a39" providerId="ADAL" clId="{19F20BCF-CB62-8946-B5D8-59516BCFB195}" dt="2019-08-14T11:52:53.033" v="7406" actId="1076"/>
          <ac:spMkLst>
            <pc:docMk/>
            <pc:sldMk cId="1700682734" sldId="1537"/>
            <ac:spMk id="13" creationId="{B9607287-4C46-8E41-8BD7-A0D62ADC2274}"/>
          </ac:spMkLst>
        </pc:spChg>
        <pc:spChg chg="add mod">
          <ac:chgData name="Guido Schmutz" userId="a64f9428-f742-43f7-a1e1-47e44dd40a39" providerId="ADAL" clId="{19F20BCF-CB62-8946-B5D8-59516BCFB195}" dt="2019-08-14T11:52:53.033" v="7406" actId="1076"/>
          <ac:spMkLst>
            <pc:docMk/>
            <pc:sldMk cId="1700682734" sldId="1537"/>
            <ac:spMk id="14" creationId="{E9E73CA9-9A0D-8D44-BFC5-CBAF436AF159}"/>
          </ac:spMkLst>
        </pc:spChg>
        <pc:spChg chg="add mod">
          <ac:chgData name="Guido Schmutz" userId="a64f9428-f742-43f7-a1e1-47e44dd40a39" providerId="ADAL" clId="{19F20BCF-CB62-8946-B5D8-59516BCFB195}" dt="2019-08-14T11:52:53.033" v="7406" actId="1076"/>
          <ac:spMkLst>
            <pc:docMk/>
            <pc:sldMk cId="1700682734" sldId="1537"/>
            <ac:spMk id="15" creationId="{4CA10331-7EA6-0942-861D-3B32BBC4A1B3}"/>
          </ac:spMkLst>
        </pc:spChg>
        <pc:spChg chg="add mod">
          <ac:chgData name="Guido Schmutz" userId="a64f9428-f742-43f7-a1e1-47e44dd40a39" providerId="ADAL" clId="{19F20BCF-CB62-8946-B5D8-59516BCFB195}" dt="2019-08-14T11:52:53.033" v="7406" actId="1076"/>
          <ac:spMkLst>
            <pc:docMk/>
            <pc:sldMk cId="1700682734" sldId="1537"/>
            <ac:spMk id="16" creationId="{307FA311-8BB9-1B49-B497-8781E2DFECDF}"/>
          </ac:spMkLst>
        </pc:spChg>
        <pc:spChg chg="add mod">
          <ac:chgData name="Guido Schmutz" userId="a64f9428-f742-43f7-a1e1-47e44dd40a39" providerId="ADAL" clId="{19F20BCF-CB62-8946-B5D8-59516BCFB195}" dt="2019-08-14T11:52:53.033" v="7406" actId="1076"/>
          <ac:spMkLst>
            <pc:docMk/>
            <pc:sldMk cId="1700682734" sldId="1537"/>
            <ac:spMk id="17" creationId="{05994DA8-4CD1-1047-A224-8C537A443971}"/>
          </ac:spMkLst>
        </pc:spChg>
        <pc:spChg chg="add mod">
          <ac:chgData name="Guido Schmutz" userId="a64f9428-f742-43f7-a1e1-47e44dd40a39" providerId="ADAL" clId="{19F20BCF-CB62-8946-B5D8-59516BCFB195}" dt="2019-08-14T11:52:53.033" v="7406" actId="1076"/>
          <ac:spMkLst>
            <pc:docMk/>
            <pc:sldMk cId="1700682734" sldId="1537"/>
            <ac:spMk id="18" creationId="{E234B6EF-F79E-B74F-A770-51BA9C86A791}"/>
          </ac:spMkLst>
        </pc:spChg>
        <pc:spChg chg="add mod">
          <ac:chgData name="Guido Schmutz" userId="a64f9428-f742-43f7-a1e1-47e44dd40a39" providerId="ADAL" clId="{19F20BCF-CB62-8946-B5D8-59516BCFB195}" dt="2019-08-14T11:52:53.033" v="7406" actId="1076"/>
          <ac:spMkLst>
            <pc:docMk/>
            <pc:sldMk cId="1700682734" sldId="1537"/>
            <ac:spMk id="19" creationId="{A5F03F73-9A68-7D46-8749-9D83617BFD46}"/>
          </ac:spMkLst>
        </pc:spChg>
        <pc:spChg chg="add mod">
          <ac:chgData name="Guido Schmutz" userId="a64f9428-f742-43f7-a1e1-47e44dd40a39" providerId="ADAL" clId="{19F20BCF-CB62-8946-B5D8-59516BCFB195}" dt="2019-08-14T11:52:53.033" v="7406" actId="1076"/>
          <ac:spMkLst>
            <pc:docMk/>
            <pc:sldMk cId="1700682734" sldId="1537"/>
            <ac:spMk id="20" creationId="{C4EAD1AB-183E-4C44-9853-5EB08DB123AB}"/>
          </ac:spMkLst>
        </pc:spChg>
        <pc:spChg chg="add mod">
          <ac:chgData name="Guido Schmutz" userId="a64f9428-f742-43f7-a1e1-47e44dd40a39" providerId="ADAL" clId="{19F20BCF-CB62-8946-B5D8-59516BCFB195}" dt="2019-08-14T11:52:53.033" v="7406" actId="1076"/>
          <ac:spMkLst>
            <pc:docMk/>
            <pc:sldMk cId="1700682734" sldId="1537"/>
            <ac:spMk id="21" creationId="{AEECF30E-9066-824B-B34D-F0909FF20E8E}"/>
          </ac:spMkLst>
        </pc:spChg>
        <pc:spChg chg="add mod">
          <ac:chgData name="Guido Schmutz" userId="a64f9428-f742-43f7-a1e1-47e44dd40a39" providerId="ADAL" clId="{19F20BCF-CB62-8946-B5D8-59516BCFB195}" dt="2019-08-09T12:31:14.519" v="4940" actId="208"/>
          <ac:spMkLst>
            <pc:docMk/>
            <pc:sldMk cId="1700682734" sldId="1537"/>
            <ac:spMk id="22" creationId="{552D308D-1E9F-A04E-A378-AA6FE087F56D}"/>
          </ac:spMkLst>
        </pc:spChg>
        <pc:spChg chg="add mod">
          <ac:chgData name="Guido Schmutz" userId="a64f9428-f742-43f7-a1e1-47e44dd40a39" providerId="ADAL" clId="{19F20BCF-CB62-8946-B5D8-59516BCFB195}" dt="2019-08-09T12:31:27.940" v="4955" actId="242"/>
          <ac:spMkLst>
            <pc:docMk/>
            <pc:sldMk cId="1700682734" sldId="1537"/>
            <ac:spMk id="42" creationId="{D484AF4A-846E-D045-9EEC-BB3670667132}"/>
          </ac:spMkLst>
        </pc:spChg>
        <pc:spChg chg="add mod">
          <ac:chgData name="Guido Schmutz" userId="a64f9428-f742-43f7-a1e1-47e44dd40a39" providerId="ADAL" clId="{19F20BCF-CB62-8946-B5D8-59516BCFB195}" dt="2019-08-14T11:52:53.033" v="7406" actId="1076"/>
          <ac:spMkLst>
            <pc:docMk/>
            <pc:sldMk cId="1700682734" sldId="1537"/>
            <ac:spMk id="43" creationId="{C7F2387E-9FC0-DA4E-B617-9F39C307DC0F}"/>
          </ac:spMkLst>
        </pc:spChg>
        <pc:cxnChg chg="add mod">
          <ac:chgData name="Guido Schmutz" userId="a64f9428-f742-43f7-a1e1-47e44dd40a39" providerId="ADAL" clId="{19F20BCF-CB62-8946-B5D8-59516BCFB195}" dt="2019-08-08T18:45:48.314" v="603" actId="14100"/>
          <ac:cxnSpMkLst>
            <pc:docMk/>
            <pc:sldMk cId="1700682734" sldId="1537"/>
            <ac:cxnSpMk id="24" creationId="{1352EC86-0FC4-8E4F-A5C6-57D15A35B8BE}"/>
          </ac:cxnSpMkLst>
        </pc:cxnChg>
        <pc:cxnChg chg="add mod">
          <ac:chgData name="Guido Schmutz" userId="a64f9428-f742-43f7-a1e1-47e44dd40a39" providerId="ADAL" clId="{19F20BCF-CB62-8946-B5D8-59516BCFB195}" dt="2019-08-14T11:52:53.033" v="7406" actId="1076"/>
          <ac:cxnSpMkLst>
            <pc:docMk/>
            <pc:sldMk cId="1700682734" sldId="1537"/>
            <ac:cxnSpMk id="25" creationId="{BE67861B-FCDC-0348-BDAD-77B13D7E68AA}"/>
          </ac:cxnSpMkLst>
        </pc:cxnChg>
        <pc:cxnChg chg="add mod">
          <ac:chgData name="Guido Schmutz" userId="a64f9428-f742-43f7-a1e1-47e44dd40a39" providerId="ADAL" clId="{19F20BCF-CB62-8946-B5D8-59516BCFB195}" dt="2019-08-14T11:52:56.141" v="7407" actId="14100"/>
          <ac:cxnSpMkLst>
            <pc:docMk/>
            <pc:sldMk cId="1700682734" sldId="1537"/>
            <ac:cxnSpMk id="31" creationId="{4B2FF0C7-8F1A-6746-9F06-9CBC933D8196}"/>
          </ac:cxnSpMkLst>
        </pc:cxnChg>
        <pc:cxnChg chg="add del mod">
          <ac:chgData name="Guido Schmutz" userId="a64f9428-f742-43f7-a1e1-47e44dd40a39" providerId="ADAL" clId="{19F20BCF-CB62-8946-B5D8-59516BCFB195}" dt="2019-08-08T18:46:07.165" v="606" actId="478"/>
          <ac:cxnSpMkLst>
            <pc:docMk/>
            <pc:sldMk cId="1700682734" sldId="1537"/>
            <ac:cxnSpMk id="32" creationId="{61729ACE-1F71-B848-9CA6-49AEF9D48FC2}"/>
          </ac:cxnSpMkLst>
        </pc:cxnChg>
        <pc:cxnChg chg="add mod">
          <ac:chgData name="Guido Schmutz" userId="a64f9428-f742-43f7-a1e1-47e44dd40a39" providerId="ADAL" clId="{19F20BCF-CB62-8946-B5D8-59516BCFB195}" dt="2019-08-14T11:53:12.679" v="7412" actId="14100"/>
          <ac:cxnSpMkLst>
            <pc:docMk/>
            <pc:sldMk cId="1700682734" sldId="1537"/>
            <ac:cxnSpMk id="38" creationId="{8D1482D5-9373-BF46-9FE3-A5EA365FA8AF}"/>
          </ac:cxnSpMkLst>
        </pc:cxnChg>
      </pc:sldChg>
      <pc:sldChg chg="addSp modSp add">
        <pc:chgData name="Guido Schmutz" userId="a64f9428-f742-43f7-a1e1-47e44dd40a39" providerId="ADAL" clId="{19F20BCF-CB62-8946-B5D8-59516BCFB195}" dt="2019-08-08T21:46:07.205" v="619" actId="1076"/>
        <pc:sldMkLst>
          <pc:docMk/>
          <pc:sldMk cId="3705772620" sldId="1538"/>
        </pc:sldMkLst>
        <pc:picChg chg="add mod">
          <ac:chgData name="Guido Schmutz" userId="a64f9428-f742-43f7-a1e1-47e44dd40a39" providerId="ADAL" clId="{19F20BCF-CB62-8946-B5D8-59516BCFB195}" dt="2019-08-08T21:46:07.205" v="619" actId="1076"/>
          <ac:picMkLst>
            <pc:docMk/>
            <pc:sldMk cId="3705772620" sldId="1538"/>
            <ac:picMk id="3074" creationId="{D960E575-1137-0745-9FB4-288DB1A01127}"/>
          </ac:picMkLst>
        </pc:picChg>
      </pc:sldChg>
      <pc:sldChg chg="addSp delSp modSp add">
        <pc:chgData name="Guido Schmutz" userId="a64f9428-f742-43f7-a1e1-47e44dd40a39" providerId="ADAL" clId="{19F20BCF-CB62-8946-B5D8-59516BCFB195}" dt="2019-08-09T12:32:09.229" v="5009" actId="242"/>
        <pc:sldMkLst>
          <pc:docMk/>
          <pc:sldMk cId="3699002340" sldId="1539"/>
        </pc:sldMkLst>
        <pc:spChg chg="mod">
          <ac:chgData name="Guido Schmutz" userId="a64f9428-f742-43f7-a1e1-47e44dd40a39" providerId="ADAL" clId="{19F20BCF-CB62-8946-B5D8-59516BCFB195}" dt="2019-08-09T12:18:10.397" v="4822" actId="1076"/>
          <ac:spMkLst>
            <pc:docMk/>
            <pc:sldMk cId="3699002340" sldId="1539"/>
            <ac:spMk id="2" creationId="{C8573B19-336B-A24B-A0B5-9EFA5947FC01}"/>
          </ac:spMkLst>
        </pc:spChg>
        <pc:spChg chg="del">
          <ac:chgData name="Guido Schmutz" userId="a64f9428-f742-43f7-a1e1-47e44dd40a39" providerId="ADAL" clId="{19F20BCF-CB62-8946-B5D8-59516BCFB195}" dt="2019-08-08T22:07:51.186" v="1083" actId="478"/>
          <ac:spMkLst>
            <pc:docMk/>
            <pc:sldMk cId="3699002340" sldId="1539"/>
            <ac:spMk id="3" creationId="{B1F790D9-A14F-4243-B1C9-7EE26019B911}"/>
          </ac:spMkLst>
        </pc:spChg>
        <pc:spChg chg="del">
          <ac:chgData name="Guido Schmutz" userId="a64f9428-f742-43f7-a1e1-47e44dd40a39" providerId="ADAL" clId="{19F20BCF-CB62-8946-B5D8-59516BCFB195}" dt="2019-08-08T22:07:51.186" v="1083" actId="478"/>
          <ac:spMkLst>
            <pc:docMk/>
            <pc:sldMk cId="3699002340" sldId="1539"/>
            <ac:spMk id="4" creationId="{7A743D1F-CEE2-964E-A925-1E275EF8D94B}"/>
          </ac:spMkLst>
        </pc:spChg>
        <pc:spChg chg="add">
          <ac:chgData name="Guido Schmutz" userId="a64f9428-f742-43f7-a1e1-47e44dd40a39" providerId="ADAL" clId="{19F20BCF-CB62-8946-B5D8-59516BCFB195}" dt="2019-08-08T22:06:59.329" v="1018"/>
          <ac:spMkLst>
            <pc:docMk/>
            <pc:sldMk cId="3699002340" sldId="1539"/>
            <ac:spMk id="5" creationId="{0FD1B258-6EE9-ED41-864F-04F19A6252FC}"/>
          </ac:spMkLst>
        </pc:spChg>
        <pc:spChg chg="add mod">
          <ac:chgData name="Guido Schmutz" userId="a64f9428-f742-43f7-a1e1-47e44dd40a39" providerId="ADAL" clId="{19F20BCF-CB62-8946-B5D8-59516BCFB195}" dt="2019-08-09T12:31:48.428" v="4979" actId="20577"/>
          <ac:spMkLst>
            <pc:docMk/>
            <pc:sldMk cId="3699002340" sldId="1539"/>
            <ac:spMk id="6" creationId="{82788336-53AB-0B47-9654-4263438E9211}"/>
          </ac:spMkLst>
        </pc:spChg>
        <pc:spChg chg="add">
          <ac:chgData name="Guido Schmutz" userId="a64f9428-f742-43f7-a1e1-47e44dd40a39" providerId="ADAL" clId="{19F20BCF-CB62-8946-B5D8-59516BCFB195}" dt="2019-08-08T22:06:59.329" v="1018"/>
          <ac:spMkLst>
            <pc:docMk/>
            <pc:sldMk cId="3699002340" sldId="1539"/>
            <ac:spMk id="7" creationId="{5A9DB704-8A85-AF43-A690-87F5C5D0EFEB}"/>
          </ac:spMkLst>
        </pc:spChg>
        <pc:spChg chg="add">
          <ac:chgData name="Guido Schmutz" userId="a64f9428-f742-43f7-a1e1-47e44dd40a39" providerId="ADAL" clId="{19F20BCF-CB62-8946-B5D8-59516BCFB195}" dt="2019-08-08T22:06:59.329" v="1018"/>
          <ac:spMkLst>
            <pc:docMk/>
            <pc:sldMk cId="3699002340" sldId="1539"/>
            <ac:spMk id="8" creationId="{06133F72-1228-364B-B6C5-ACFF46BD148E}"/>
          </ac:spMkLst>
        </pc:spChg>
        <pc:spChg chg="add">
          <ac:chgData name="Guido Schmutz" userId="a64f9428-f742-43f7-a1e1-47e44dd40a39" providerId="ADAL" clId="{19F20BCF-CB62-8946-B5D8-59516BCFB195}" dt="2019-08-08T22:06:59.329" v="1018"/>
          <ac:spMkLst>
            <pc:docMk/>
            <pc:sldMk cId="3699002340" sldId="1539"/>
            <ac:spMk id="9" creationId="{93C4EF98-A797-F643-A7CC-A67DD4B21C17}"/>
          </ac:spMkLst>
        </pc:spChg>
        <pc:spChg chg="add">
          <ac:chgData name="Guido Schmutz" userId="a64f9428-f742-43f7-a1e1-47e44dd40a39" providerId="ADAL" clId="{19F20BCF-CB62-8946-B5D8-59516BCFB195}" dt="2019-08-08T22:06:59.329" v="1018"/>
          <ac:spMkLst>
            <pc:docMk/>
            <pc:sldMk cId="3699002340" sldId="1539"/>
            <ac:spMk id="10" creationId="{E87F84CD-F52C-BB42-98E7-0767DFFA3C58}"/>
          </ac:spMkLst>
        </pc:spChg>
        <pc:spChg chg="add">
          <ac:chgData name="Guido Schmutz" userId="a64f9428-f742-43f7-a1e1-47e44dd40a39" providerId="ADAL" clId="{19F20BCF-CB62-8946-B5D8-59516BCFB195}" dt="2019-08-08T22:06:59.329" v="1018"/>
          <ac:spMkLst>
            <pc:docMk/>
            <pc:sldMk cId="3699002340" sldId="1539"/>
            <ac:spMk id="11" creationId="{89A3ACE9-F84F-E74E-A949-5CDF7CB73D7E}"/>
          </ac:spMkLst>
        </pc:spChg>
        <pc:spChg chg="add">
          <ac:chgData name="Guido Schmutz" userId="a64f9428-f742-43f7-a1e1-47e44dd40a39" providerId="ADAL" clId="{19F20BCF-CB62-8946-B5D8-59516BCFB195}" dt="2019-08-08T22:06:59.329" v="1018"/>
          <ac:spMkLst>
            <pc:docMk/>
            <pc:sldMk cId="3699002340" sldId="1539"/>
            <ac:spMk id="12" creationId="{B8709368-A2B7-C24C-9DE2-8D70C2E04C3E}"/>
          </ac:spMkLst>
        </pc:spChg>
        <pc:spChg chg="add mod">
          <ac:chgData name="Guido Schmutz" userId="a64f9428-f742-43f7-a1e1-47e44dd40a39" providerId="ADAL" clId="{19F20BCF-CB62-8946-B5D8-59516BCFB195}" dt="2019-08-08T22:07:48.713" v="1082" actId="1076"/>
          <ac:spMkLst>
            <pc:docMk/>
            <pc:sldMk cId="3699002340" sldId="1539"/>
            <ac:spMk id="13" creationId="{DA902F82-82B6-0B43-BD83-412FABC65658}"/>
          </ac:spMkLst>
        </pc:spChg>
        <pc:spChg chg="add mod">
          <ac:chgData name="Guido Schmutz" userId="a64f9428-f742-43f7-a1e1-47e44dd40a39" providerId="ADAL" clId="{19F20BCF-CB62-8946-B5D8-59516BCFB195}" dt="2019-08-09T12:31:51.141" v="4980" actId="20577"/>
          <ac:spMkLst>
            <pc:docMk/>
            <pc:sldMk cId="3699002340" sldId="1539"/>
            <ac:spMk id="14" creationId="{FFCD7247-8BBC-E44D-9D34-DA979371BD6F}"/>
          </ac:spMkLst>
        </pc:spChg>
        <pc:spChg chg="add mod">
          <ac:chgData name="Guido Schmutz" userId="a64f9428-f742-43f7-a1e1-47e44dd40a39" providerId="ADAL" clId="{19F20BCF-CB62-8946-B5D8-59516BCFB195}" dt="2019-08-08T22:07:48.713" v="1082" actId="1076"/>
          <ac:spMkLst>
            <pc:docMk/>
            <pc:sldMk cId="3699002340" sldId="1539"/>
            <ac:spMk id="15" creationId="{41EBF29A-4287-D141-8CBD-99892264D13E}"/>
          </ac:spMkLst>
        </pc:spChg>
        <pc:spChg chg="add mod">
          <ac:chgData name="Guido Schmutz" userId="a64f9428-f742-43f7-a1e1-47e44dd40a39" providerId="ADAL" clId="{19F20BCF-CB62-8946-B5D8-59516BCFB195}" dt="2019-08-08T22:07:48.713" v="1082" actId="1076"/>
          <ac:spMkLst>
            <pc:docMk/>
            <pc:sldMk cId="3699002340" sldId="1539"/>
            <ac:spMk id="16" creationId="{20D2AE87-ECF2-AD41-80E1-D50788CE4FDF}"/>
          </ac:spMkLst>
        </pc:spChg>
        <pc:spChg chg="add mod">
          <ac:chgData name="Guido Schmutz" userId="a64f9428-f742-43f7-a1e1-47e44dd40a39" providerId="ADAL" clId="{19F20BCF-CB62-8946-B5D8-59516BCFB195}" dt="2019-08-08T22:07:48.713" v="1082" actId="1076"/>
          <ac:spMkLst>
            <pc:docMk/>
            <pc:sldMk cId="3699002340" sldId="1539"/>
            <ac:spMk id="17" creationId="{193BB46A-8FD5-BF49-AED3-6C0854D0162C}"/>
          </ac:spMkLst>
        </pc:spChg>
        <pc:spChg chg="add mod">
          <ac:chgData name="Guido Schmutz" userId="a64f9428-f742-43f7-a1e1-47e44dd40a39" providerId="ADAL" clId="{19F20BCF-CB62-8946-B5D8-59516BCFB195}" dt="2019-08-08T22:07:48.713" v="1082" actId="1076"/>
          <ac:spMkLst>
            <pc:docMk/>
            <pc:sldMk cId="3699002340" sldId="1539"/>
            <ac:spMk id="18" creationId="{A7992699-9A11-724C-915F-CB52D7CF2530}"/>
          </ac:spMkLst>
        </pc:spChg>
        <pc:spChg chg="add mod">
          <ac:chgData name="Guido Schmutz" userId="a64f9428-f742-43f7-a1e1-47e44dd40a39" providerId="ADAL" clId="{19F20BCF-CB62-8946-B5D8-59516BCFB195}" dt="2019-08-08T22:07:48.713" v="1082" actId="1076"/>
          <ac:spMkLst>
            <pc:docMk/>
            <pc:sldMk cId="3699002340" sldId="1539"/>
            <ac:spMk id="19" creationId="{C722CB45-BF33-5047-AE19-20CF949310BB}"/>
          </ac:spMkLst>
        </pc:spChg>
        <pc:spChg chg="add mod">
          <ac:chgData name="Guido Schmutz" userId="a64f9428-f742-43f7-a1e1-47e44dd40a39" providerId="ADAL" clId="{19F20BCF-CB62-8946-B5D8-59516BCFB195}" dt="2019-08-08T22:07:48.713" v="1082" actId="1076"/>
          <ac:spMkLst>
            <pc:docMk/>
            <pc:sldMk cId="3699002340" sldId="1539"/>
            <ac:spMk id="20" creationId="{ECF65C42-9C11-7940-9EA1-6B418336A4E0}"/>
          </ac:spMkLst>
        </pc:spChg>
        <pc:spChg chg="add del mod">
          <ac:chgData name="Guido Schmutz" userId="a64f9428-f742-43f7-a1e1-47e44dd40a39" providerId="ADAL" clId="{19F20BCF-CB62-8946-B5D8-59516BCFB195}" dt="2019-08-08T22:08:57.626" v="1112" actId="478"/>
          <ac:spMkLst>
            <pc:docMk/>
            <pc:sldMk cId="3699002340" sldId="1539"/>
            <ac:spMk id="21" creationId="{CF859B07-F825-7142-85BB-8970B7C2DB38}"/>
          </ac:spMkLst>
        </pc:spChg>
        <pc:spChg chg="add mod">
          <ac:chgData name="Guido Schmutz" userId="a64f9428-f742-43f7-a1e1-47e44dd40a39" providerId="ADAL" clId="{19F20BCF-CB62-8946-B5D8-59516BCFB195}" dt="2019-08-08T22:09:10.159" v="1123" actId="404"/>
          <ac:spMkLst>
            <pc:docMk/>
            <pc:sldMk cId="3699002340" sldId="1539"/>
            <ac:spMk id="22" creationId="{5228E2F1-8187-8E40-A1EC-76CC9201F177}"/>
          </ac:spMkLst>
        </pc:spChg>
        <pc:spChg chg="add mod">
          <ac:chgData name="Guido Schmutz" userId="a64f9428-f742-43f7-a1e1-47e44dd40a39" providerId="ADAL" clId="{19F20BCF-CB62-8946-B5D8-59516BCFB195}" dt="2019-08-08T22:08:02.243" v="1085" actId="1076"/>
          <ac:spMkLst>
            <pc:docMk/>
            <pc:sldMk cId="3699002340" sldId="1539"/>
            <ac:spMk id="27" creationId="{4D2A0B9C-6CF0-794A-B179-F23C347B2154}"/>
          </ac:spMkLst>
        </pc:spChg>
        <pc:spChg chg="add mod">
          <ac:chgData name="Guido Schmutz" userId="a64f9428-f742-43f7-a1e1-47e44dd40a39" providerId="ADAL" clId="{19F20BCF-CB62-8946-B5D8-59516BCFB195}" dt="2019-08-08T22:09:07.360" v="1122" actId="404"/>
          <ac:spMkLst>
            <pc:docMk/>
            <pc:sldMk cId="3699002340" sldId="1539"/>
            <ac:spMk id="37" creationId="{6474299B-A0B4-4C48-A2A9-73B8A0468BFE}"/>
          </ac:spMkLst>
        </pc:spChg>
        <pc:spChg chg="add mod">
          <ac:chgData name="Guido Schmutz" userId="a64f9428-f742-43f7-a1e1-47e44dd40a39" providerId="ADAL" clId="{19F20BCF-CB62-8946-B5D8-59516BCFB195}" dt="2019-08-09T12:32:09.229" v="5009" actId="242"/>
          <ac:spMkLst>
            <pc:docMk/>
            <pc:sldMk cId="3699002340" sldId="1539"/>
            <ac:spMk id="43" creationId="{16AEDC69-9B1F-9042-BA42-9790CAF3E496}"/>
          </ac:spMkLst>
        </pc:spChg>
        <pc:spChg chg="add mod">
          <ac:chgData name="Guido Schmutz" userId="a64f9428-f742-43f7-a1e1-47e44dd40a39" providerId="ADAL" clId="{19F20BCF-CB62-8946-B5D8-59516BCFB195}" dt="2019-08-09T12:32:09.229" v="5009" actId="242"/>
          <ac:spMkLst>
            <pc:docMk/>
            <pc:sldMk cId="3699002340" sldId="1539"/>
            <ac:spMk id="44" creationId="{77130FC6-1D87-9C48-AA34-C811B5AC47E9}"/>
          </ac:spMkLst>
        </pc:spChg>
        <pc:spChg chg="add del mod">
          <ac:chgData name="Guido Schmutz" userId="a64f9428-f742-43f7-a1e1-47e44dd40a39" providerId="ADAL" clId="{19F20BCF-CB62-8946-B5D8-59516BCFB195}" dt="2019-08-09T12:15:19.755" v="4715"/>
          <ac:spMkLst>
            <pc:docMk/>
            <pc:sldMk cId="3699002340" sldId="1539"/>
            <ac:spMk id="45" creationId="{F816976B-80AC-2949-A1B2-5E927D82FF2B}"/>
          </ac:spMkLst>
        </pc:spChg>
        <pc:spChg chg="add del mod">
          <ac:chgData name="Guido Schmutz" userId="a64f9428-f742-43f7-a1e1-47e44dd40a39" providerId="ADAL" clId="{19F20BCF-CB62-8946-B5D8-59516BCFB195}" dt="2019-08-09T12:18:06.716" v="4820" actId="478"/>
          <ac:spMkLst>
            <pc:docMk/>
            <pc:sldMk cId="3699002340" sldId="1539"/>
            <ac:spMk id="46" creationId="{E8842F6D-FBAB-4A45-83FE-FDB22DBAE48F}"/>
          </ac:spMkLst>
        </pc:spChg>
        <pc:spChg chg="add del mod">
          <ac:chgData name="Guido Schmutz" userId="a64f9428-f742-43f7-a1e1-47e44dd40a39" providerId="ADAL" clId="{19F20BCF-CB62-8946-B5D8-59516BCFB195}" dt="2019-08-09T12:18:04.284" v="4819" actId="478"/>
          <ac:spMkLst>
            <pc:docMk/>
            <pc:sldMk cId="3699002340" sldId="1539"/>
            <ac:spMk id="47" creationId="{BF4D13EE-2C39-434B-835D-DD4CB00DE08C}"/>
          </ac:spMkLst>
        </pc:spChg>
        <pc:grpChg chg="add mod">
          <ac:chgData name="Guido Schmutz" userId="a64f9428-f742-43f7-a1e1-47e44dd40a39" providerId="ADAL" clId="{19F20BCF-CB62-8946-B5D8-59516BCFB195}" dt="2019-08-08T22:08:02.243" v="1085" actId="1076"/>
          <ac:grpSpMkLst>
            <pc:docMk/>
            <pc:sldMk cId="3699002340" sldId="1539"/>
            <ac:grpSpMk id="28" creationId="{B7C3506A-E229-544D-BF13-BF4F4DD1709B}"/>
          </ac:grpSpMkLst>
        </pc:grpChg>
        <pc:cxnChg chg="add">
          <ac:chgData name="Guido Schmutz" userId="a64f9428-f742-43f7-a1e1-47e44dd40a39" providerId="ADAL" clId="{19F20BCF-CB62-8946-B5D8-59516BCFB195}" dt="2019-08-08T22:06:59.329" v="1018"/>
          <ac:cxnSpMkLst>
            <pc:docMk/>
            <pc:sldMk cId="3699002340" sldId="1539"/>
            <ac:cxnSpMk id="23" creationId="{572A97A6-82B4-E440-823C-788FAA4285CD}"/>
          </ac:cxnSpMkLst>
        </pc:cxnChg>
        <pc:cxnChg chg="add mod">
          <ac:chgData name="Guido Schmutz" userId="a64f9428-f742-43f7-a1e1-47e44dd40a39" providerId="ADAL" clId="{19F20BCF-CB62-8946-B5D8-59516BCFB195}" dt="2019-08-08T22:08:57.626" v="1112" actId="478"/>
          <ac:cxnSpMkLst>
            <pc:docMk/>
            <pc:sldMk cId="3699002340" sldId="1539"/>
            <ac:cxnSpMk id="24" creationId="{D4E04325-80F3-574E-A2A2-60366314AB12}"/>
          </ac:cxnSpMkLst>
        </pc:cxnChg>
        <pc:cxnChg chg="add del mod">
          <ac:chgData name="Guido Schmutz" userId="a64f9428-f742-43f7-a1e1-47e44dd40a39" providerId="ADAL" clId="{19F20BCF-CB62-8946-B5D8-59516BCFB195}" dt="2019-08-08T22:08:05.704" v="1087" actId="478"/>
          <ac:cxnSpMkLst>
            <pc:docMk/>
            <pc:sldMk cId="3699002340" sldId="1539"/>
            <ac:cxnSpMk id="25" creationId="{EA0ADB93-ACD6-4646-AA04-834032C3C2C1}"/>
          </ac:cxnSpMkLst>
        </pc:cxnChg>
        <pc:cxnChg chg="add del mod">
          <ac:chgData name="Guido Schmutz" userId="a64f9428-f742-43f7-a1e1-47e44dd40a39" providerId="ADAL" clId="{19F20BCF-CB62-8946-B5D8-59516BCFB195}" dt="2019-08-08T22:08:03.892" v="1086" actId="478"/>
          <ac:cxnSpMkLst>
            <pc:docMk/>
            <pc:sldMk cId="3699002340" sldId="1539"/>
            <ac:cxnSpMk id="26" creationId="{F1BB851E-1668-4F41-A9EC-9C1A74C24B69}"/>
          </ac:cxnSpMkLst>
        </pc:cxnChg>
        <pc:cxnChg chg="add mod">
          <ac:chgData name="Guido Schmutz" userId="a64f9428-f742-43f7-a1e1-47e44dd40a39" providerId="ADAL" clId="{19F20BCF-CB62-8946-B5D8-59516BCFB195}" dt="2019-08-08T22:09:23.743" v="1125" actId="14100"/>
          <ac:cxnSpMkLst>
            <pc:docMk/>
            <pc:sldMk cId="3699002340" sldId="1539"/>
            <ac:cxnSpMk id="38" creationId="{2AEBEDCB-393C-B84F-929B-FE8494DE0741}"/>
          </ac:cxnSpMkLst>
        </pc:cxnChg>
        <pc:cxnChg chg="add mod">
          <ac:chgData name="Guido Schmutz" userId="a64f9428-f742-43f7-a1e1-47e44dd40a39" providerId="ADAL" clId="{19F20BCF-CB62-8946-B5D8-59516BCFB195}" dt="2019-08-08T22:09:32.178" v="1128" actId="14100"/>
          <ac:cxnSpMkLst>
            <pc:docMk/>
            <pc:sldMk cId="3699002340" sldId="1539"/>
            <ac:cxnSpMk id="40" creationId="{7AFA1786-A3A5-D24F-8DD4-462A7087D16C}"/>
          </ac:cxnSpMkLst>
        </pc:cxnChg>
      </pc:sldChg>
      <pc:sldChg chg="addSp delSp modSp add modNotesTx">
        <pc:chgData name="Guido Schmutz" userId="a64f9428-f742-43f7-a1e1-47e44dd40a39" providerId="ADAL" clId="{19F20BCF-CB62-8946-B5D8-59516BCFB195}" dt="2019-08-09T12:16:03.331" v="4783" actId="1035"/>
        <pc:sldMkLst>
          <pc:docMk/>
          <pc:sldMk cId="19317732" sldId="1540"/>
        </pc:sldMkLst>
        <pc:spChg chg="mod">
          <ac:chgData name="Guido Schmutz" userId="a64f9428-f742-43f7-a1e1-47e44dd40a39" providerId="ADAL" clId="{19F20BCF-CB62-8946-B5D8-59516BCFB195}" dt="2019-08-08T22:30:35.798" v="1301" actId="1076"/>
          <ac:spMkLst>
            <pc:docMk/>
            <pc:sldMk cId="19317732" sldId="1540"/>
            <ac:spMk id="2" creationId="{C8573B19-336B-A24B-A0B5-9EFA5947FC01}"/>
          </ac:spMkLst>
        </pc:spChg>
        <pc:spChg chg="mod">
          <ac:chgData name="Guido Schmutz" userId="a64f9428-f742-43f7-a1e1-47e44dd40a39" providerId="ADAL" clId="{19F20BCF-CB62-8946-B5D8-59516BCFB195}" dt="2019-08-09T12:16:03.331" v="4783" actId="1035"/>
          <ac:spMkLst>
            <pc:docMk/>
            <pc:sldMk cId="19317732" sldId="1540"/>
            <ac:spMk id="5" creationId="{0FD1B258-6EE9-ED41-864F-04F19A6252FC}"/>
          </ac:spMkLst>
        </pc:spChg>
        <pc:spChg chg="mod">
          <ac:chgData name="Guido Schmutz" userId="a64f9428-f742-43f7-a1e1-47e44dd40a39" providerId="ADAL" clId="{19F20BCF-CB62-8946-B5D8-59516BCFB195}" dt="2019-08-09T12:16:03.331" v="4783" actId="1035"/>
          <ac:spMkLst>
            <pc:docMk/>
            <pc:sldMk cId="19317732" sldId="1540"/>
            <ac:spMk id="6" creationId="{82788336-53AB-0B47-9654-4263438E9211}"/>
          </ac:spMkLst>
        </pc:spChg>
        <pc:spChg chg="mod">
          <ac:chgData name="Guido Schmutz" userId="a64f9428-f742-43f7-a1e1-47e44dd40a39" providerId="ADAL" clId="{19F20BCF-CB62-8946-B5D8-59516BCFB195}" dt="2019-08-09T12:16:03.331" v="4783" actId="1035"/>
          <ac:spMkLst>
            <pc:docMk/>
            <pc:sldMk cId="19317732" sldId="1540"/>
            <ac:spMk id="7" creationId="{5A9DB704-8A85-AF43-A690-87F5C5D0EFEB}"/>
          </ac:spMkLst>
        </pc:spChg>
        <pc:spChg chg="mod">
          <ac:chgData name="Guido Schmutz" userId="a64f9428-f742-43f7-a1e1-47e44dd40a39" providerId="ADAL" clId="{19F20BCF-CB62-8946-B5D8-59516BCFB195}" dt="2019-08-09T12:16:03.331" v="4783" actId="1035"/>
          <ac:spMkLst>
            <pc:docMk/>
            <pc:sldMk cId="19317732" sldId="1540"/>
            <ac:spMk id="8" creationId="{06133F72-1228-364B-B6C5-ACFF46BD148E}"/>
          </ac:spMkLst>
        </pc:spChg>
        <pc:spChg chg="mod">
          <ac:chgData name="Guido Schmutz" userId="a64f9428-f742-43f7-a1e1-47e44dd40a39" providerId="ADAL" clId="{19F20BCF-CB62-8946-B5D8-59516BCFB195}" dt="2019-08-09T12:16:03.331" v="4783" actId="1035"/>
          <ac:spMkLst>
            <pc:docMk/>
            <pc:sldMk cId="19317732" sldId="1540"/>
            <ac:spMk id="9" creationId="{93C4EF98-A797-F643-A7CC-A67DD4B21C17}"/>
          </ac:spMkLst>
        </pc:spChg>
        <pc:spChg chg="mod">
          <ac:chgData name="Guido Schmutz" userId="a64f9428-f742-43f7-a1e1-47e44dd40a39" providerId="ADAL" clId="{19F20BCF-CB62-8946-B5D8-59516BCFB195}" dt="2019-08-09T12:16:03.331" v="4783" actId="1035"/>
          <ac:spMkLst>
            <pc:docMk/>
            <pc:sldMk cId="19317732" sldId="1540"/>
            <ac:spMk id="10" creationId="{E87F84CD-F52C-BB42-98E7-0767DFFA3C58}"/>
          </ac:spMkLst>
        </pc:spChg>
        <pc:spChg chg="mod">
          <ac:chgData name="Guido Schmutz" userId="a64f9428-f742-43f7-a1e1-47e44dd40a39" providerId="ADAL" clId="{19F20BCF-CB62-8946-B5D8-59516BCFB195}" dt="2019-08-09T12:16:03.331" v="4783" actId="1035"/>
          <ac:spMkLst>
            <pc:docMk/>
            <pc:sldMk cId="19317732" sldId="1540"/>
            <ac:spMk id="11" creationId="{89A3ACE9-F84F-E74E-A949-5CDF7CB73D7E}"/>
          </ac:spMkLst>
        </pc:spChg>
        <pc:spChg chg="mod">
          <ac:chgData name="Guido Schmutz" userId="a64f9428-f742-43f7-a1e1-47e44dd40a39" providerId="ADAL" clId="{19F20BCF-CB62-8946-B5D8-59516BCFB195}" dt="2019-08-09T12:16:03.331" v="4783" actId="1035"/>
          <ac:spMkLst>
            <pc:docMk/>
            <pc:sldMk cId="19317732" sldId="1540"/>
            <ac:spMk id="12" creationId="{B8709368-A2B7-C24C-9DE2-8D70C2E04C3E}"/>
          </ac:spMkLst>
        </pc:spChg>
        <pc:spChg chg="mod">
          <ac:chgData name="Guido Schmutz" userId="a64f9428-f742-43f7-a1e1-47e44dd40a39" providerId="ADAL" clId="{19F20BCF-CB62-8946-B5D8-59516BCFB195}" dt="2019-08-09T12:16:03.331" v="4783" actId="1035"/>
          <ac:spMkLst>
            <pc:docMk/>
            <pc:sldMk cId="19317732" sldId="1540"/>
            <ac:spMk id="13" creationId="{DA902F82-82B6-0B43-BD83-412FABC65658}"/>
          </ac:spMkLst>
        </pc:spChg>
        <pc:spChg chg="mod">
          <ac:chgData name="Guido Schmutz" userId="a64f9428-f742-43f7-a1e1-47e44dd40a39" providerId="ADAL" clId="{19F20BCF-CB62-8946-B5D8-59516BCFB195}" dt="2019-08-09T12:16:03.331" v="4783" actId="1035"/>
          <ac:spMkLst>
            <pc:docMk/>
            <pc:sldMk cId="19317732" sldId="1540"/>
            <ac:spMk id="14" creationId="{FFCD7247-8BBC-E44D-9D34-DA979371BD6F}"/>
          </ac:spMkLst>
        </pc:spChg>
        <pc:spChg chg="mod">
          <ac:chgData name="Guido Schmutz" userId="a64f9428-f742-43f7-a1e1-47e44dd40a39" providerId="ADAL" clId="{19F20BCF-CB62-8946-B5D8-59516BCFB195}" dt="2019-08-09T12:16:03.331" v="4783" actId="1035"/>
          <ac:spMkLst>
            <pc:docMk/>
            <pc:sldMk cId="19317732" sldId="1540"/>
            <ac:spMk id="15" creationId="{41EBF29A-4287-D141-8CBD-99892264D13E}"/>
          </ac:spMkLst>
        </pc:spChg>
        <pc:spChg chg="mod">
          <ac:chgData name="Guido Schmutz" userId="a64f9428-f742-43f7-a1e1-47e44dd40a39" providerId="ADAL" clId="{19F20BCF-CB62-8946-B5D8-59516BCFB195}" dt="2019-08-09T12:16:03.331" v="4783" actId="1035"/>
          <ac:spMkLst>
            <pc:docMk/>
            <pc:sldMk cId="19317732" sldId="1540"/>
            <ac:spMk id="16" creationId="{20D2AE87-ECF2-AD41-80E1-D50788CE4FDF}"/>
          </ac:spMkLst>
        </pc:spChg>
        <pc:spChg chg="mod">
          <ac:chgData name="Guido Schmutz" userId="a64f9428-f742-43f7-a1e1-47e44dd40a39" providerId="ADAL" clId="{19F20BCF-CB62-8946-B5D8-59516BCFB195}" dt="2019-08-09T12:16:03.331" v="4783" actId="1035"/>
          <ac:spMkLst>
            <pc:docMk/>
            <pc:sldMk cId="19317732" sldId="1540"/>
            <ac:spMk id="17" creationId="{193BB46A-8FD5-BF49-AED3-6C0854D0162C}"/>
          </ac:spMkLst>
        </pc:spChg>
        <pc:spChg chg="mod">
          <ac:chgData name="Guido Schmutz" userId="a64f9428-f742-43f7-a1e1-47e44dd40a39" providerId="ADAL" clId="{19F20BCF-CB62-8946-B5D8-59516BCFB195}" dt="2019-08-09T12:16:03.331" v="4783" actId="1035"/>
          <ac:spMkLst>
            <pc:docMk/>
            <pc:sldMk cId="19317732" sldId="1540"/>
            <ac:spMk id="18" creationId="{A7992699-9A11-724C-915F-CB52D7CF2530}"/>
          </ac:spMkLst>
        </pc:spChg>
        <pc:spChg chg="mod">
          <ac:chgData name="Guido Schmutz" userId="a64f9428-f742-43f7-a1e1-47e44dd40a39" providerId="ADAL" clId="{19F20BCF-CB62-8946-B5D8-59516BCFB195}" dt="2019-08-09T12:16:03.331" v="4783" actId="1035"/>
          <ac:spMkLst>
            <pc:docMk/>
            <pc:sldMk cId="19317732" sldId="1540"/>
            <ac:spMk id="19" creationId="{C722CB45-BF33-5047-AE19-20CF949310BB}"/>
          </ac:spMkLst>
        </pc:spChg>
        <pc:spChg chg="mod">
          <ac:chgData name="Guido Schmutz" userId="a64f9428-f742-43f7-a1e1-47e44dd40a39" providerId="ADAL" clId="{19F20BCF-CB62-8946-B5D8-59516BCFB195}" dt="2019-08-09T12:16:03.331" v="4783" actId="1035"/>
          <ac:spMkLst>
            <pc:docMk/>
            <pc:sldMk cId="19317732" sldId="1540"/>
            <ac:spMk id="20" creationId="{ECF65C42-9C11-7940-9EA1-6B418336A4E0}"/>
          </ac:spMkLst>
        </pc:spChg>
        <pc:spChg chg="mod">
          <ac:chgData name="Guido Schmutz" userId="a64f9428-f742-43f7-a1e1-47e44dd40a39" providerId="ADAL" clId="{19F20BCF-CB62-8946-B5D8-59516BCFB195}" dt="2019-08-09T12:16:03.331" v="4783" actId="1035"/>
          <ac:spMkLst>
            <pc:docMk/>
            <pc:sldMk cId="19317732" sldId="1540"/>
            <ac:spMk id="22" creationId="{5228E2F1-8187-8E40-A1EC-76CC9201F177}"/>
          </ac:spMkLst>
        </pc:spChg>
        <pc:spChg chg="mod">
          <ac:chgData name="Guido Schmutz" userId="a64f9428-f742-43f7-a1e1-47e44dd40a39" providerId="ADAL" clId="{19F20BCF-CB62-8946-B5D8-59516BCFB195}" dt="2019-08-09T12:16:03.331" v="4783" actId="1035"/>
          <ac:spMkLst>
            <pc:docMk/>
            <pc:sldMk cId="19317732" sldId="1540"/>
            <ac:spMk id="27" creationId="{4D2A0B9C-6CF0-794A-B179-F23C347B2154}"/>
          </ac:spMkLst>
        </pc:spChg>
        <pc:spChg chg="mod">
          <ac:chgData name="Guido Schmutz" userId="a64f9428-f742-43f7-a1e1-47e44dd40a39" providerId="ADAL" clId="{19F20BCF-CB62-8946-B5D8-59516BCFB195}" dt="2019-08-09T12:16:03.331" v="4783" actId="1035"/>
          <ac:spMkLst>
            <pc:docMk/>
            <pc:sldMk cId="19317732" sldId="1540"/>
            <ac:spMk id="37" creationId="{6474299B-A0B4-4C48-A2A9-73B8A0468BFE}"/>
          </ac:spMkLst>
        </pc:spChg>
        <pc:spChg chg="add mod">
          <ac:chgData name="Guido Schmutz" userId="a64f9428-f742-43f7-a1e1-47e44dd40a39" providerId="ADAL" clId="{19F20BCF-CB62-8946-B5D8-59516BCFB195}" dt="2019-08-09T12:16:03.331" v="4783" actId="1035"/>
          <ac:spMkLst>
            <pc:docMk/>
            <pc:sldMk cId="19317732" sldId="1540"/>
            <ac:spMk id="39" creationId="{F02C407B-D1B1-2E41-9BCC-AEC14DC77F5A}"/>
          </ac:spMkLst>
        </pc:spChg>
        <pc:spChg chg="add mod">
          <ac:chgData name="Guido Schmutz" userId="a64f9428-f742-43f7-a1e1-47e44dd40a39" providerId="ADAL" clId="{19F20BCF-CB62-8946-B5D8-59516BCFB195}" dt="2019-08-09T12:16:03.331" v="4783" actId="1035"/>
          <ac:spMkLst>
            <pc:docMk/>
            <pc:sldMk cId="19317732" sldId="1540"/>
            <ac:spMk id="42" creationId="{E0005DF3-F827-E44A-95D3-F92EADBADE29}"/>
          </ac:spMkLst>
        </pc:spChg>
        <pc:spChg chg="add mod">
          <ac:chgData name="Guido Schmutz" userId="a64f9428-f742-43f7-a1e1-47e44dd40a39" providerId="ADAL" clId="{19F20BCF-CB62-8946-B5D8-59516BCFB195}" dt="2019-08-09T12:16:03.331" v="4783" actId="1035"/>
          <ac:spMkLst>
            <pc:docMk/>
            <pc:sldMk cId="19317732" sldId="1540"/>
            <ac:spMk id="44" creationId="{01D31E45-5A89-2547-A243-AD5BF6D876F1}"/>
          </ac:spMkLst>
        </pc:spChg>
        <pc:spChg chg="add del">
          <ac:chgData name="Guido Schmutz" userId="a64f9428-f742-43f7-a1e1-47e44dd40a39" providerId="ADAL" clId="{19F20BCF-CB62-8946-B5D8-59516BCFB195}" dt="2019-08-08T22:27:36.203" v="1236"/>
          <ac:spMkLst>
            <pc:docMk/>
            <pc:sldMk cId="19317732" sldId="1540"/>
            <ac:spMk id="47" creationId="{46D25C87-98BD-A146-8419-5CA9E0AA7F57}"/>
          </ac:spMkLst>
        </pc:spChg>
        <pc:spChg chg="add mod">
          <ac:chgData name="Guido Schmutz" userId="a64f9428-f742-43f7-a1e1-47e44dd40a39" providerId="ADAL" clId="{19F20BCF-CB62-8946-B5D8-59516BCFB195}" dt="2019-08-09T12:16:03.331" v="4783" actId="1035"/>
          <ac:spMkLst>
            <pc:docMk/>
            <pc:sldMk cId="19317732" sldId="1540"/>
            <ac:spMk id="48" creationId="{961C4AED-594A-2543-BA71-7C55A5A7B667}"/>
          </ac:spMkLst>
        </pc:spChg>
        <pc:spChg chg="add mod">
          <ac:chgData name="Guido Schmutz" userId="a64f9428-f742-43f7-a1e1-47e44dd40a39" providerId="ADAL" clId="{19F20BCF-CB62-8946-B5D8-59516BCFB195}" dt="2019-08-09T12:16:03.331" v="4783" actId="1035"/>
          <ac:spMkLst>
            <pc:docMk/>
            <pc:sldMk cId="19317732" sldId="1540"/>
            <ac:spMk id="50" creationId="{62488D2C-C65C-7342-A4B5-35386D593129}"/>
          </ac:spMkLst>
        </pc:spChg>
        <pc:spChg chg="add mod">
          <ac:chgData name="Guido Schmutz" userId="a64f9428-f742-43f7-a1e1-47e44dd40a39" providerId="ADAL" clId="{19F20BCF-CB62-8946-B5D8-59516BCFB195}" dt="2019-08-09T12:16:03.331" v="4783" actId="1035"/>
          <ac:spMkLst>
            <pc:docMk/>
            <pc:sldMk cId="19317732" sldId="1540"/>
            <ac:spMk id="58" creationId="{7C7F383D-AC2C-BA45-B4FF-309BE44F6912}"/>
          </ac:spMkLst>
        </pc:spChg>
        <pc:spChg chg="add del mod">
          <ac:chgData name="Guido Schmutz" userId="a64f9428-f742-43f7-a1e1-47e44dd40a39" providerId="ADAL" clId="{19F20BCF-CB62-8946-B5D8-59516BCFB195}" dt="2019-08-08T22:30:43.611" v="1303" actId="478"/>
          <ac:spMkLst>
            <pc:docMk/>
            <pc:sldMk cId="19317732" sldId="1540"/>
            <ac:spMk id="59" creationId="{49C1E1E2-1896-BD4C-A52B-F7747F3B3316}"/>
          </ac:spMkLst>
        </pc:spChg>
        <pc:spChg chg="add mod">
          <ac:chgData name="Guido Schmutz" userId="a64f9428-f742-43f7-a1e1-47e44dd40a39" providerId="ADAL" clId="{19F20BCF-CB62-8946-B5D8-59516BCFB195}" dt="2019-08-09T12:16:03.331" v="4783" actId="1035"/>
          <ac:spMkLst>
            <pc:docMk/>
            <pc:sldMk cId="19317732" sldId="1540"/>
            <ac:spMk id="72" creationId="{A589C684-7E5C-E947-8965-4325831FBB22}"/>
          </ac:spMkLst>
        </pc:spChg>
        <pc:spChg chg="add mod">
          <ac:chgData name="Guido Schmutz" userId="a64f9428-f742-43f7-a1e1-47e44dd40a39" providerId="ADAL" clId="{19F20BCF-CB62-8946-B5D8-59516BCFB195}" dt="2019-08-09T12:15:49.612" v="4722" actId="1076"/>
          <ac:spMkLst>
            <pc:docMk/>
            <pc:sldMk cId="19317732" sldId="1540"/>
            <ac:spMk id="76" creationId="{7A6A7E3B-3F7D-A64E-A909-F4587E94897F}"/>
          </ac:spMkLst>
        </pc:spChg>
        <pc:grpChg chg="mod">
          <ac:chgData name="Guido Schmutz" userId="a64f9428-f742-43f7-a1e1-47e44dd40a39" providerId="ADAL" clId="{19F20BCF-CB62-8946-B5D8-59516BCFB195}" dt="2019-08-09T12:16:03.331" v="4783" actId="1035"/>
          <ac:grpSpMkLst>
            <pc:docMk/>
            <pc:sldMk cId="19317732" sldId="1540"/>
            <ac:grpSpMk id="28" creationId="{B7C3506A-E229-544D-BF13-BF4F4DD1709B}"/>
          </ac:grpSpMkLst>
        </pc:grpChg>
        <pc:picChg chg="add mod">
          <ac:chgData name="Guido Schmutz" userId="a64f9428-f742-43f7-a1e1-47e44dd40a39" providerId="ADAL" clId="{19F20BCF-CB62-8946-B5D8-59516BCFB195}" dt="2019-08-09T12:16:03.331" v="4783" actId="1035"/>
          <ac:picMkLst>
            <pc:docMk/>
            <pc:sldMk cId="19317732" sldId="1540"/>
            <ac:picMk id="41" creationId="{A057795D-947F-4945-A5B0-CA96B06AB1ED}"/>
          </ac:picMkLst>
        </pc:picChg>
        <pc:picChg chg="add mod">
          <ac:chgData name="Guido Schmutz" userId="a64f9428-f742-43f7-a1e1-47e44dd40a39" providerId="ADAL" clId="{19F20BCF-CB62-8946-B5D8-59516BCFB195}" dt="2019-08-09T12:16:03.331" v="4783" actId="1035"/>
          <ac:picMkLst>
            <pc:docMk/>
            <pc:sldMk cId="19317732" sldId="1540"/>
            <ac:picMk id="43" creationId="{7FEB371D-03B5-664D-9305-2D2C785E1DF9}"/>
          </ac:picMkLst>
        </pc:picChg>
        <pc:cxnChg chg="mod">
          <ac:chgData name="Guido Schmutz" userId="a64f9428-f742-43f7-a1e1-47e44dd40a39" providerId="ADAL" clId="{19F20BCF-CB62-8946-B5D8-59516BCFB195}" dt="2019-08-09T12:16:03.331" v="4783" actId="1035"/>
          <ac:cxnSpMkLst>
            <pc:docMk/>
            <pc:sldMk cId="19317732" sldId="1540"/>
            <ac:cxnSpMk id="23" creationId="{572A97A6-82B4-E440-823C-788FAA4285CD}"/>
          </ac:cxnSpMkLst>
        </pc:cxnChg>
        <pc:cxnChg chg="mod">
          <ac:chgData name="Guido Schmutz" userId="a64f9428-f742-43f7-a1e1-47e44dd40a39" providerId="ADAL" clId="{19F20BCF-CB62-8946-B5D8-59516BCFB195}" dt="2019-08-09T12:16:03.331" v="4783" actId="1035"/>
          <ac:cxnSpMkLst>
            <pc:docMk/>
            <pc:sldMk cId="19317732" sldId="1540"/>
            <ac:cxnSpMk id="24" creationId="{D4E04325-80F3-574E-A2A2-60366314AB12}"/>
          </ac:cxnSpMkLst>
        </pc:cxnChg>
        <pc:cxnChg chg="mod">
          <ac:chgData name="Guido Schmutz" userId="a64f9428-f742-43f7-a1e1-47e44dd40a39" providerId="ADAL" clId="{19F20BCF-CB62-8946-B5D8-59516BCFB195}" dt="2019-08-09T12:16:03.331" v="4783" actId="1035"/>
          <ac:cxnSpMkLst>
            <pc:docMk/>
            <pc:sldMk cId="19317732" sldId="1540"/>
            <ac:cxnSpMk id="38" creationId="{2AEBEDCB-393C-B84F-929B-FE8494DE0741}"/>
          </ac:cxnSpMkLst>
        </pc:cxnChg>
        <pc:cxnChg chg="mod">
          <ac:chgData name="Guido Schmutz" userId="a64f9428-f742-43f7-a1e1-47e44dd40a39" providerId="ADAL" clId="{19F20BCF-CB62-8946-B5D8-59516BCFB195}" dt="2019-08-09T12:16:03.331" v="4783" actId="1035"/>
          <ac:cxnSpMkLst>
            <pc:docMk/>
            <pc:sldMk cId="19317732" sldId="1540"/>
            <ac:cxnSpMk id="40" creationId="{7AFA1786-A3A5-D24F-8DD4-462A7087D16C}"/>
          </ac:cxnSpMkLst>
        </pc:cxnChg>
        <pc:cxnChg chg="add mod">
          <ac:chgData name="Guido Schmutz" userId="a64f9428-f742-43f7-a1e1-47e44dd40a39" providerId="ADAL" clId="{19F20BCF-CB62-8946-B5D8-59516BCFB195}" dt="2019-08-09T12:16:03.331" v="4783" actId="1035"/>
          <ac:cxnSpMkLst>
            <pc:docMk/>
            <pc:sldMk cId="19317732" sldId="1540"/>
            <ac:cxnSpMk id="45" creationId="{0B2DD173-7D8F-FF48-B01E-783ACA9479FA}"/>
          </ac:cxnSpMkLst>
        </pc:cxnChg>
        <pc:cxnChg chg="add del mod">
          <ac:chgData name="Guido Schmutz" userId="a64f9428-f742-43f7-a1e1-47e44dd40a39" providerId="ADAL" clId="{19F20BCF-CB62-8946-B5D8-59516BCFB195}" dt="2019-08-09T11:52:32.259" v="3969" actId="478"/>
          <ac:cxnSpMkLst>
            <pc:docMk/>
            <pc:sldMk cId="19317732" sldId="1540"/>
            <ac:cxnSpMk id="46" creationId="{E1E44660-9C75-FC4F-96F1-65AA1C3D70B5}"/>
          </ac:cxnSpMkLst>
        </pc:cxnChg>
        <pc:cxnChg chg="add mod">
          <ac:chgData name="Guido Schmutz" userId="a64f9428-f742-43f7-a1e1-47e44dd40a39" providerId="ADAL" clId="{19F20BCF-CB62-8946-B5D8-59516BCFB195}" dt="2019-08-09T12:16:03.331" v="4783" actId="1035"/>
          <ac:cxnSpMkLst>
            <pc:docMk/>
            <pc:sldMk cId="19317732" sldId="1540"/>
            <ac:cxnSpMk id="51" creationId="{8332AD06-1721-6649-BBD9-4FA4459605AF}"/>
          </ac:cxnSpMkLst>
        </pc:cxnChg>
        <pc:cxnChg chg="add mod">
          <ac:chgData name="Guido Schmutz" userId="a64f9428-f742-43f7-a1e1-47e44dd40a39" providerId="ADAL" clId="{19F20BCF-CB62-8946-B5D8-59516BCFB195}" dt="2019-08-09T12:16:03.331" v="4783" actId="1035"/>
          <ac:cxnSpMkLst>
            <pc:docMk/>
            <pc:sldMk cId="19317732" sldId="1540"/>
            <ac:cxnSpMk id="54" creationId="{6B57E404-C44A-374E-8340-B931A3A9517B}"/>
          </ac:cxnSpMkLst>
        </pc:cxnChg>
        <pc:cxnChg chg="add del">
          <ac:chgData name="Guido Schmutz" userId="a64f9428-f742-43f7-a1e1-47e44dd40a39" providerId="ADAL" clId="{19F20BCF-CB62-8946-B5D8-59516BCFB195}" dt="2019-08-08T22:28:27.619" v="1250"/>
          <ac:cxnSpMkLst>
            <pc:docMk/>
            <pc:sldMk cId="19317732" sldId="1540"/>
            <ac:cxnSpMk id="57" creationId="{BD9C34A6-FE8C-EF4B-BE0C-26E3D60ED574}"/>
          </ac:cxnSpMkLst>
        </pc:cxnChg>
        <pc:cxnChg chg="add mod">
          <ac:chgData name="Guido Schmutz" userId="a64f9428-f742-43f7-a1e1-47e44dd40a39" providerId="ADAL" clId="{19F20BCF-CB62-8946-B5D8-59516BCFB195}" dt="2019-08-09T12:16:03.331" v="4783" actId="1035"/>
          <ac:cxnSpMkLst>
            <pc:docMk/>
            <pc:sldMk cId="19317732" sldId="1540"/>
            <ac:cxnSpMk id="62" creationId="{F364DBFF-B561-0644-AF38-9A708D1B6B54}"/>
          </ac:cxnSpMkLst>
        </pc:cxnChg>
        <pc:cxnChg chg="add mod">
          <ac:chgData name="Guido Schmutz" userId="a64f9428-f742-43f7-a1e1-47e44dd40a39" providerId="ADAL" clId="{19F20BCF-CB62-8946-B5D8-59516BCFB195}" dt="2019-08-09T12:16:03.331" v="4783" actId="1035"/>
          <ac:cxnSpMkLst>
            <pc:docMk/>
            <pc:sldMk cId="19317732" sldId="1540"/>
            <ac:cxnSpMk id="67" creationId="{F44D7B4F-E5AE-364C-8F2D-E55108C8A57E}"/>
          </ac:cxnSpMkLst>
        </pc:cxnChg>
        <pc:cxnChg chg="add del">
          <ac:chgData name="Guido Schmutz" userId="a64f9428-f742-43f7-a1e1-47e44dd40a39" providerId="ADAL" clId="{19F20BCF-CB62-8946-B5D8-59516BCFB195}" dt="2019-08-09T09:47:25.967" v="2867"/>
          <ac:cxnSpMkLst>
            <pc:docMk/>
            <pc:sldMk cId="19317732" sldId="1540"/>
            <ac:cxnSpMk id="74" creationId="{8C1A4A14-DE66-AD4A-A8B4-787F070A6B9A}"/>
          </ac:cxnSpMkLst>
        </pc:cxnChg>
      </pc:sldChg>
      <pc:sldChg chg="addSp delSp modSp add ord">
        <pc:chgData name="Guido Schmutz" userId="a64f9428-f742-43f7-a1e1-47e44dd40a39" providerId="ADAL" clId="{19F20BCF-CB62-8946-B5D8-59516BCFB195}" dt="2019-08-09T12:41:40.421" v="5071" actId="20577"/>
        <pc:sldMkLst>
          <pc:docMk/>
          <pc:sldMk cId="2062456803" sldId="1541"/>
        </pc:sldMkLst>
        <pc:spChg chg="mod">
          <ac:chgData name="Guido Schmutz" userId="a64f9428-f742-43f7-a1e1-47e44dd40a39" providerId="ADAL" clId="{19F20BCF-CB62-8946-B5D8-59516BCFB195}" dt="2019-08-09T12:41:40.421" v="5071" actId="20577"/>
          <ac:spMkLst>
            <pc:docMk/>
            <pc:sldMk cId="2062456803" sldId="1541"/>
            <ac:spMk id="2" creationId="{7F328FB3-B561-394D-86FA-2786719DC209}"/>
          </ac:spMkLst>
        </pc:spChg>
        <pc:spChg chg="add del mod">
          <ac:chgData name="Guido Schmutz" userId="a64f9428-f742-43f7-a1e1-47e44dd40a39" providerId="ADAL" clId="{19F20BCF-CB62-8946-B5D8-59516BCFB195}" dt="2019-08-09T10:58:10.032" v="3929" actId="11529"/>
          <ac:spMkLst>
            <pc:docMk/>
            <pc:sldMk cId="2062456803" sldId="1541"/>
            <ac:spMk id="3" creationId="{9A88F46D-2001-9942-AF30-3BE9080E8900}"/>
          </ac:spMkLst>
        </pc:spChg>
        <pc:spChg chg="add del mod">
          <ac:chgData name="Guido Schmutz" userId="a64f9428-f742-43f7-a1e1-47e44dd40a39" providerId="ADAL" clId="{19F20BCF-CB62-8946-B5D8-59516BCFB195}" dt="2019-08-09T12:26:09.596" v="4928" actId="1035"/>
          <ac:spMkLst>
            <pc:docMk/>
            <pc:sldMk cId="2062456803" sldId="1541"/>
            <ac:spMk id="4" creationId="{9705B69B-14F6-C443-A7CB-25D3F439680E}"/>
          </ac:spMkLst>
        </pc:spChg>
        <pc:spChg chg="mod">
          <ac:chgData name="Guido Schmutz" userId="a64f9428-f742-43f7-a1e1-47e44dd40a39" providerId="ADAL" clId="{19F20BCF-CB62-8946-B5D8-59516BCFB195}" dt="2019-08-09T09:01:30.246" v="1306" actId="1076"/>
          <ac:spMkLst>
            <pc:docMk/>
            <pc:sldMk cId="2062456803" sldId="1541"/>
            <ac:spMk id="5" creationId="{74F74401-7D26-EB41-9575-51F892DFF054}"/>
          </ac:spMkLst>
        </pc:spChg>
        <pc:spChg chg="add del mod">
          <ac:chgData name="Guido Schmutz" userId="a64f9428-f742-43f7-a1e1-47e44dd40a39" providerId="ADAL" clId="{19F20BCF-CB62-8946-B5D8-59516BCFB195}" dt="2019-08-09T12:10:46" v="4627"/>
          <ac:spMkLst>
            <pc:docMk/>
            <pc:sldMk cId="2062456803" sldId="1541"/>
            <ac:spMk id="6" creationId="{9D331238-9C40-0B41-9506-05ED0BF8ED23}"/>
          </ac:spMkLst>
        </pc:spChg>
        <pc:spChg chg="mod">
          <ac:chgData name="Guido Schmutz" userId="a64f9428-f742-43f7-a1e1-47e44dd40a39" providerId="ADAL" clId="{19F20BCF-CB62-8946-B5D8-59516BCFB195}" dt="2019-08-09T09:01:30.246" v="1306" actId="1076"/>
          <ac:spMkLst>
            <pc:docMk/>
            <pc:sldMk cId="2062456803" sldId="1541"/>
            <ac:spMk id="7" creationId="{A70E8F00-75EC-B946-9FF5-8B6112C4D59B}"/>
          </ac:spMkLst>
        </pc:spChg>
        <pc:spChg chg="mod">
          <ac:chgData name="Guido Schmutz" userId="a64f9428-f742-43f7-a1e1-47e44dd40a39" providerId="ADAL" clId="{19F20BCF-CB62-8946-B5D8-59516BCFB195}" dt="2019-08-09T09:01:30.246" v="1306" actId="1076"/>
          <ac:spMkLst>
            <pc:docMk/>
            <pc:sldMk cId="2062456803" sldId="1541"/>
            <ac:spMk id="8" creationId="{1C9DE870-EC1B-AA40-8937-92D588972F2D}"/>
          </ac:spMkLst>
        </pc:spChg>
        <pc:spChg chg="add mod">
          <ac:chgData name="Guido Schmutz" userId="a64f9428-f742-43f7-a1e1-47e44dd40a39" providerId="ADAL" clId="{19F20BCF-CB62-8946-B5D8-59516BCFB195}" dt="2019-08-09T12:26:35.143" v="4934"/>
          <ac:spMkLst>
            <pc:docMk/>
            <pc:sldMk cId="2062456803" sldId="1541"/>
            <ac:spMk id="9" creationId="{D60E0EED-1D0A-AE4E-A4D8-8BF0B1D200AE}"/>
          </ac:spMkLst>
        </pc:spChg>
        <pc:spChg chg="mod">
          <ac:chgData name="Guido Schmutz" userId="a64f9428-f742-43f7-a1e1-47e44dd40a39" providerId="ADAL" clId="{19F20BCF-CB62-8946-B5D8-59516BCFB195}" dt="2019-08-09T09:01:30.246" v="1306" actId="1076"/>
          <ac:spMkLst>
            <pc:docMk/>
            <pc:sldMk cId="2062456803" sldId="1541"/>
            <ac:spMk id="12" creationId="{FCBE103C-F2E5-4C49-B494-36994EC1BE25}"/>
          </ac:spMkLst>
        </pc:spChg>
        <pc:spChg chg="mod">
          <ac:chgData name="Guido Schmutz" userId="a64f9428-f742-43f7-a1e1-47e44dd40a39" providerId="ADAL" clId="{19F20BCF-CB62-8946-B5D8-59516BCFB195}" dt="2019-08-09T09:01:30.246" v="1306" actId="1076"/>
          <ac:spMkLst>
            <pc:docMk/>
            <pc:sldMk cId="2062456803" sldId="1541"/>
            <ac:spMk id="27" creationId="{32697566-A013-2740-B62F-CDCA87ECC1A6}"/>
          </ac:spMkLst>
        </pc:spChg>
        <pc:spChg chg="mod">
          <ac:chgData name="Guido Schmutz" userId="a64f9428-f742-43f7-a1e1-47e44dd40a39" providerId="ADAL" clId="{19F20BCF-CB62-8946-B5D8-59516BCFB195}" dt="2019-08-09T09:01:30.246" v="1306" actId="1076"/>
          <ac:spMkLst>
            <pc:docMk/>
            <pc:sldMk cId="2062456803" sldId="1541"/>
            <ac:spMk id="39" creationId="{9C815910-C1BD-A445-B1A3-40C0FAA9776C}"/>
          </ac:spMkLst>
        </pc:spChg>
        <pc:spChg chg="mod">
          <ac:chgData name="Guido Schmutz" userId="a64f9428-f742-43f7-a1e1-47e44dd40a39" providerId="ADAL" clId="{19F20BCF-CB62-8946-B5D8-59516BCFB195}" dt="2019-08-09T09:01:30.246" v="1306" actId="1076"/>
          <ac:spMkLst>
            <pc:docMk/>
            <pc:sldMk cId="2062456803" sldId="1541"/>
            <ac:spMk id="40" creationId="{83A296A5-178F-B047-BB54-FEAA698BA745}"/>
          </ac:spMkLst>
        </pc:spChg>
        <pc:spChg chg="mod">
          <ac:chgData name="Guido Schmutz" userId="a64f9428-f742-43f7-a1e1-47e44dd40a39" providerId="ADAL" clId="{19F20BCF-CB62-8946-B5D8-59516BCFB195}" dt="2019-08-09T09:01:30.246" v="1306" actId="1076"/>
          <ac:spMkLst>
            <pc:docMk/>
            <pc:sldMk cId="2062456803" sldId="1541"/>
            <ac:spMk id="41" creationId="{6C17ECA5-E1C8-F447-9633-6F1A4C5E4606}"/>
          </ac:spMkLst>
        </pc:spChg>
        <pc:spChg chg="mod">
          <ac:chgData name="Guido Schmutz" userId="a64f9428-f742-43f7-a1e1-47e44dd40a39" providerId="ADAL" clId="{19F20BCF-CB62-8946-B5D8-59516BCFB195}" dt="2019-08-09T09:01:30.246" v="1306" actId="1076"/>
          <ac:spMkLst>
            <pc:docMk/>
            <pc:sldMk cId="2062456803" sldId="1541"/>
            <ac:spMk id="42" creationId="{BBD44273-8E59-1444-A326-B50E018B1ECF}"/>
          </ac:spMkLst>
        </pc:spChg>
        <pc:spChg chg="mod">
          <ac:chgData name="Guido Schmutz" userId="a64f9428-f742-43f7-a1e1-47e44dd40a39" providerId="ADAL" clId="{19F20BCF-CB62-8946-B5D8-59516BCFB195}" dt="2019-08-09T09:01:30.246" v="1306" actId="1076"/>
          <ac:spMkLst>
            <pc:docMk/>
            <pc:sldMk cId="2062456803" sldId="1541"/>
            <ac:spMk id="49" creationId="{C445125E-4721-DF43-9FDF-F80A1CB6979B}"/>
          </ac:spMkLst>
        </pc:spChg>
        <pc:spChg chg="mod">
          <ac:chgData name="Guido Schmutz" userId="a64f9428-f742-43f7-a1e1-47e44dd40a39" providerId="ADAL" clId="{19F20BCF-CB62-8946-B5D8-59516BCFB195}" dt="2019-08-09T09:01:30.246" v="1306" actId="1076"/>
          <ac:spMkLst>
            <pc:docMk/>
            <pc:sldMk cId="2062456803" sldId="1541"/>
            <ac:spMk id="56" creationId="{4ED838DD-E751-1F44-9F8A-183D9CC91D2F}"/>
          </ac:spMkLst>
        </pc:spChg>
        <pc:spChg chg="mod">
          <ac:chgData name="Guido Schmutz" userId="a64f9428-f742-43f7-a1e1-47e44dd40a39" providerId="ADAL" clId="{19F20BCF-CB62-8946-B5D8-59516BCFB195}" dt="2019-08-09T09:01:30.246" v="1306" actId="1076"/>
          <ac:spMkLst>
            <pc:docMk/>
            <pc:sldMk cId="2062456803" sldId="1541"/>
            <ac:spMk id="57" creationId="{1FC72BBC-C9D1-EE46-8554-CBF1A43BF5F9}"/>
          </ac:spMkLst>
        </pc:spChg>
        <pc:spChg chg="add del mod">
          <ac:chgData name="Guido Schmutz" userId="a64f9428-f742-43f7-a1e1-47e44dd40a39" providerId="ADAL" clId="{19F20BCF-CB62-8946-B5D8-59516BCFB195}" dt="2019-08-09T12:07:25.811" v="4481" actId="478"/>
          <ac:spMkLst>
            <pc:docMk/>
            <pc:sldMk cId="2062456803" sldId="1541"/>
            <ac:spMk id="59" creationId="{09FFA68C-F451-364C-918C-9B68AF52A470}"/>
          </ac:spMkLst>
        </pc:spChg>
        <pc:spChg chg="add del mod">
          <ac:chgData name="Guido Schmutz" userId="a64f9428-f742-43f7-a1e1-47e44dd40a39" providerId="ADAL" clId="{19F20BCF-CB62-8946-B5D8-59516BCFB195}" dt="2019-08-09T12:09:55.693" v="4584" actId="478"/>
          <ac:spMkLst>
            <pc:docMk/>
            <pc:sldMk cId="2062456803" sldId="1541"/>
            <ac:spMk id="60" creationId="{ED99C34A-BEDC-214C-91EC-936940124415}"/>
          </ac:spMkLst>
        </pc:spChg>
        <pc:spChg chg="add del mod">
          <ac:chgData name="Guido Schmutz" userId="a64f9428-f742-43f7-a1e1-47e44dd40a39" providerId="ADAL" clId="{19F20BCF-CB62-8946-B5D8-59516BCFB195}" dt="2019-08-09T12:09:55.693" v="4584" actId="478"/>
          <ac:spMkLst>
            <pc:docMk/>
            <pc:sldMk cId="2062456803" sldId="1541"/>
            <ac:spMk id="61" creationId="{7DFA2406-F302-5945-BC63-1144804CE0E5}"/>
          </ac:spMkLst>
        </pc:spChg>
        <pc:spChg chg="add del mod">
          <ac:chgData name="Guido Schmutz" userId="a64f9428-f742-43f7-a1e1-47e44dd40a39" providerId="ADAL" clId="{19F20BCF-CB62-8946-B5D8-59516BCFB195}" dt="2019-08-09T12:11:14.101" v="4631" actId="1076"/>
          <ac:spMkLst>
            <pc:docMk/>
            <pc:sldMk cId="2062456803" sldId="1541"/>
            <ac:spMk id="62" creationId="{D8BD129B-2C1C-274A-B835-9A0B8681C552}"/>
          </ac:spMkLst>
        </pc:spChg>
        <pc:spChg chg="add del mod">
          <ac:chgData name="Guido Schmutz" userId="a64f9428-f742-43f7-a1e1-47e44dd40a39" providerId="ADAL" clId="{19F20BCF-CB62-8946-B5D8-59516BCFB195}" dt="2019-08-09T12:26:19.237" v="4933" actId="1038"/>
          <ac:spMkLst>
            <pc:docMk/>
            <pc:sldMk cId="2062456803" sldId="1541"/>
            <ac:spMk id="63" creationId="{E52F9773-F7A2-2A47-8694-76F5B8AB879A}"/>
          </ac:spMkLst>
        </pc:spChg>
        <pc:spChg chg="mod">
          <ac:chgData name="Guido Schmutz" userId="a64f9428-f742-43f7-a1e1-47e44dd40a39" providerId="ADAL" clId="{19F20BCF-CB62-8946-B5D8-59516BCFB195}" dt="2019-08-09T12:26:04.916" v="4926" actId="208"/>
          <ac:spMkLst>
            <pc:docMk/>
            <pc:sldMk cId="2062456803" sldId="1541"/>
            <ac:spMk id="91" creationId="{D3180F56-BBE0-7E4C-BE6F-4BFAE8AFF4EB}"/>
          </ac:spMkLst>
        </pc:spChg>
        <pc:spChg chg="mod">
          <ac:chgData name="Guido Schmutz" userId="a64f9428-f742-43f7-a1e1-47e44dd40a39" providerId="ADAL" clId="{19F20BCF-CB62-8946-B5D8-59516BCFB195}" dt="2019-08-09T12:31:06.452" v="4939" actId="208"/>
          <ac:spMkLst>
            <pc:docMk/>
            <pc:sldMk cId="2062456803" sldId="1541"/>
            <ac:spMk id="93" creationId="{73F5F96E-94CE-2747-93C2-61996BEFB9E8}"/>
          </ac:spMkLst>
        </pc:spChg>
        <pc:spChg chg="mod">
          <ac:chgData name="Guido Schmutz" userId="a64f9428-f742-43f7-a1e1-47e44dd40a39" providerId="ADAL" clId="{19F20BCF-CB62-8946-B5D8-59516BCFB195}" dt="2019-08-09T12:26:04.916" v="4926" actId="208"/>
          <ac:spMkLst>
            <pc:docMk/>
            <pc:sldMk cId="2062456803" sldId="1541"/>
            <ac:spMk id="105" creationId="{A15CC498-730D-E94B-8175-A72643034D2B}"/>
          </ac:spMkLst>
        </pc:spChg>
        <pc:spChg chg="mod">
          <ac:chgData name="Guido Schmutz" userId="a64f9428-f742-43f7-a1e1-47e44dd40a39" providerId="ADAL" clId="{19F20BCF-CB62-8946-B5D8-59516BCFB195}" dt="2019-08-09T12:26:04.916" v="4926" actId="208"/>
          <ac:spMkLst>
            <pc:docMk/>
            <pc:sldMk cId="2062456803" sldId="1541"/>
            <ac:spMk id="106" creationId="{143C7DA1-42EB-1047-976E-931E09962AFC}"/>
          </ac:spMkLst>
        </pc:spChg>
        <pc:spChg chg="mod">
          <ac:chgData name="Guido Schmutz" userId="a64f9428-f742-43f7-a1e1-47e44dd40a39" providerId="ADAL" clId="{19F20BCF-CB62-8946-B5D8-59516BCFB195}" dt="2019-08-09T09:01:30.246" v="1306" actId="1076"/>
          <ac:spMkLst>
            <pc:docMk/>
            <pc:sldMk cId="2062456803" sldId="1541"/>
            <ac:spMk id="123" creationId="{9F56507F-E356-614C-8E5D-C0DCFFE400F2}"/>
          </ac:spMkLst>
        </pc:spChg>
        <pc:spChg chg="mod">
          <ac:chgData name="Guido Schmutz" userId="a64f9428-f742-43f7-a1e1-47e44dd40a39" providerId="ADAL" clId="{19F20BCF-CB62-8946-B5D8-59516BCFB195}" dt="2019-08-09T09:01:30.246" v="1306" actId="1076"/>
          <ac:spMkLst>
            <pc:docMk/>
            <pc:sldMk cId="2062456803" sldId="1541"/>
            <ac:spMk id="124" creationId="{640A944A-5496-A648-9F2F-088CAE0DD351}"/>
          </ac:spMkLst>
        </pc:spChg>
        <pc:spChg chg="mod">
          <ac:chgData name="Guido Schmutz" userId="a64f9428-f742-43f7-a1e1-47e44dd40a39" providerId="ADAL" clId="{19F20BCF-CB62-8946-B5D8-59516BCFB195}" dt="2019-08-09T09:01:30.246" v="1306" actId="1076"/>
          <ac:spMkLst>
            <pc:docMk/>
            <pc:sldMk cId="2062456803" sldId="1541"/>
            <ac:spMk id="125" creationId="{777E9D8E-D18A-7149-841C-30D589A042B6}"/>
          </ac:spMkLst>
        </pc:spChg>
        <pc:spChg chg="mod">
          <ac:chgData name="Guido Schmutz" userId="a64f9428-f742-43f7-a1e1-47e44dd40a39" providerId="ADAL" clId="{19F20BCF-CB62-8946-B5D8-59516BCFB195}" dt="2019-08-09T12:26:04.916" v="4926" actId="208"/>
          <ac:spMkLst>
            <pc:docMk/>
            <pc:sldMk cId="2062456803" sldId="1541"/>
            <ac:spMk id="131" creationId="{226210A9-6499-014E-AD40-0EB075E1102D}"/>
          </ac:spMkLst>
        </pc:spChg>
        <pc:spChg chg="mod">
          <ac:chgData name="Guido Schmutz" userId="a64f9428-f742-43f7-a1e1-47e44dd40a39" providerId="ADAL" clId="{19F20BCF-CB62-8946-B5D8-59516BCFB195}" dt="2019-08-09T12:26:04.916" v="4926" actId="208"/>
          <ac:spMkLst>
            <pc:docMk/>
            <pc:sldMk cId="2062456803" sldId="1541"/>
            <ac:spMk id="141" creationId="{76B41D52-A264-B84D-B613-DF8BC824293D}"/>
          </ac:spMkLst>
        </pc:spChg>
        <pc:spChg chg="mod">
          <ac:chgData name="Guido Schmutz" userId="a64f9428-f742-43f7-a1e1-47e44dd40a39" providerId="ADAL" clId="{19F20BCF-CB62-8946-B5D8-59516BCFB195}" dt="2019-08-09T09:01:30.246" v="1306" actId="1076"/>
          <ac:spMkLst>
            <pc:docMk/>
            <pc:sldMk cId="2062456803" sldId="1541"/>
            <ac:spMk id="142" creationId="{8CBF34BB-59E4-0D46-B2AF-E18C6E729C93}"/>
          </ac:spMkLst>
        </pc:spChg>
        <pc:grpChg chg="mod">
          <ac:chgData name="Guido Schmutz" userId="a64f9428-f742-43f7-a1e1-47e44dd40a39" providerId="ADAL" clId="{19F20BCF-CB62-8946-B5D8-59516BCFB195}" dt="2019-08-09T09:01:30.246" v="1306" actId="1076"/>
          <ac:grpSpMkLst>
            <pc:docMk/>
            <pc:sldMk cId="2062456803" sldId="1541"/>
            <ac:grpSpMk id="53" creationId="{46DA5589-D765-E94B-8305-329A18E2EF3E}"/>
          </ac:grpSpMkLst>
        </pc:grpChg>
        <pc:grpChg chg="mod">
          <ac:chgData name="Guido Schmutz" userId="a64f9428-f742-43f7-a1e1-47e44dd40a39" providerId="ADAL" clId="{19F20BCF-CB62-8946-B5D8-59516BCFB195}" dt="2019-08-09T09:01:30.246" v="1306" actId="1076"/>
          <ac:grpSpMkLst>
            <pc:docMk/>
            <pc:sldMk cId="2062456803" sldId="1541"/>
            <ac:grpSpMk id="96" creationId="{BD2ECCA9-A0A9-5B48-840F-B4C6118487BE}"/>
          </ac:grpSpMkLst>
        </pc:grpChg>
        <pc:grpChg chg="mod">
          <ac:chgData name="Guido Schmutz" userId="a64f9428-f742-43f7-a1e1-47e44dd40a39" providerId="ADAL" clId="{19F20BCF-CB62-8946-B5D8-59516BCFB195}" dt="2019-08-09T09:01:30.246" v="1306" actId="1076"/>
          <ac:grpSpMkLst>
            <pc:docMk/>
            <pc:sldMk cId="2062456803" sldId="1541"/>
            <ac:grpSpMk id="150" creationId="{6900DBBF-6D9A-CB49-BDC1-CAEE0D9ED0AA}"/>
          </ac:grpSpMkLst>
        </pc:grpChg>
        <pc:picChg chg="mod">
          <ac:chgData name="Guido Schmutz" userId="a64f9428-f742-43f7-a1e1-47e44dd40a39" providerId="ADAL" clId="{19F20BCF-CB62-8946-B5D8-59516BCFB195}" dt="2019-08-09T09:01:30.246" v="1306" actId="1076"/>
          <ac:picMkLst>
            <pc:docMk/>
            <pc:sldMk cId="2062456803" sldId="1541"/>
            <ac:picMk id="10" creationId="{51C8CA04-B014-0B45-9715-E2A16AA54CBA}"/>
          </ac:picMkLst>
        </pc:picChg>
        <pc:cxnChg chg="mod">
          <ac:chgData name="Guido Schmutz" userId="a64f9428-f742-43f7-a1e1-47e44dd40a39" providerId="ADAL" clId="{19F20BCF-CB62-8946-B5D8-59516BCFB195}" dt="2019-08-09T09:01:30.246" v="1306" actId="1076"/>
          <ac:cxnSpMkLst>
            <pc:docMk/>
            <pc:sldMk cId="2062456803" sldId="1541"/>
            <ac:cxnSpMk id="45" creationId="{3978FDA6-1D9B-7F4F-A031-D8E9753690CF}"/>
          </ac:cxnSpMkLst>
        </pc:cxnChg>
        <pc:cxnChg chg="mod">
          <ac:chgData name="Guido Schmutz" userId="a64f9428-f742-43f7-a1e1-47e44dd40a39" providerId="ADAL" clId="{19F20BCF-CB62-8946-B5D8-59516BCFB195}" dt="2019-08-09T09:01:30.246" v="1306" actId="1076"/>
          <ac:cxnSpMkLst>
            <pc:docMk/>
            <pc:sldMk cId="2062456803" sldId="1541"/>
            <ac:cxnSpMk id="58" creationId="{CD86835A-E1D9-3F43-9B9A-4F51B1A44D94}"/>
          </ac:cxnSpMkLst>
        </pc:cxnChg>
        <pc:cxnChg chg="mod">
          <ac:chgData name="Guido Schmutz" userId="a64f9428-f742-43f7-a1e1-47e44dd40a39" providerId="ADAL" clId="{19F20BCF-CB62-8946-B5D8-59516BCFB195}" dt="2019-08-09T09:01:30.246" v="1306" actId="1076"/>
          <ac:cxnSpMkLst>
            <pc:docMk/>
            <pc:sldMk cId="2062456803" sldId="1541"/>
            <ac:cxnSpMk id="114" creationId="{FEF8D9A4-DAF0-C745-854E-CEFC1B8898F5}"/>
          </ac:cxnSpMkLst>
        </pc:cxnChg>
        <pc:cxnChg chg="mod">
          <ac:chgData name="Guido Schmutz" userId="a64f9428-f742-43f7-a1e1-47e44dd40a39" providerId="ADAL" clId="{19F20BCF-CB62-8946-B5D8-59516BCFB195}" dt="2019-08-09T09:01:30.246" v="1306" actId="1076"/>
          <ac:cxnSpMkLst>
            <pc:docMk/>
            <pc:sldMk cId="2062456803" sldId="1541"/>
            <ac:cxnSpMk id="116" creationId="{58A53339-1363-4A43-8E55-2BE1DA3EFCBD}"/>
          </ac:cxnSpMkLst>
        </pc:cxnChg>
        <pc:cxnChg chg="mod">
          <ac:chgData name="Guido Schmutz" userId="a64f9428-f742-43f7-a1e1-47e44dd40a39" providerId="ADAL" clId="{19F20BCF-CB62-8946-B5D8-59516BCFB195}" dt="2019-08-09T09:01:30.246" v="1306" actId="1076"/>
          <ac:cxnSpMkLst>
            <pc:docMk/>
            <pc:sldMk cId="2062456803" sldId="1541"/>
            <ac:cxnSpMk id="120" creationId="{3693635A-2395-CB43-80EB-CE1C9DDCC86B}"/>
          </ac:cxnSpMkLst>
        </pc:cxnChg>
        <pc:cxnChg chg="mod">
          <ac:chgData name="Guido Schmutz" userId="a64f9428-f742-43f7-a1e1-47e44dd40a39" providerId="ADAL" clId="{19F20BCF-CB62-8946-B5D8-59516BCFB195}" dt="2019-08-09T09:01:30.246" v="1306" actId="1076"/>
          <ac:cxnSpMkLst>
            <pc:docMk/>
            <pc:sldMk cId="2062456803" sldId="1541"/>
            <ac:cxnSpMk id="126" creationId="{9322459B-09E5-544A-88BA-4662DA0C1E3B}"/>
          </ac:cxnSpMkLst>
        </pc:cxnChg>
        <pc:cxnChg chg="mod">
          <ac:chgData name="Guido Schmutz" userId="a64f9428-f742-43f7-a1e1-47e44dd40a39" providerId="ADAL" clId="{19F20BCF-CB62-8946-B5D8-59516BCFB195}" dt="2019-08-09T09:01:30.246" v="1306" actId="1076"/>
          <ac:cxnSpMkLst>
            <pc:docMk/>
            <pc:sldMk cId="2062456803" sldId="1541"/>
            <ac:cxnSpMk id="137" creationId="{2538676E-53EF-B648-BC18-C9436D90EC41}"/>
          </ac:cxnSpMkLst>
        </pc:cxnChg>
        <pc:cxnChg chg="mod">
          <ac:chgData name="Guido Schmutz" userId="a64f9428-f742-43f7-a1e1-47e44dd40a39" providerId="ADAL" clId="{19F20BCF-CB62-8946-B5D8-59516BCFB195}" dt="2019-08-09T09:01:30.246" v="1306" actId="1076"/>
          <ac:cxnSpMkLst>
            <pc:docMk/>
            <pc:sldMk cId="2062456803" sldId="1541"/>
            <ac:cxnSpMk id="143" creationId="{AAFA6CBE-0F46-9240-9461-D0A742566E93}"/>
          </ac:cxnSpMkLst>
        </pc:cxnChg>
        <pc:cxnChg chg="mod">
          <ac:chgData name="Guido Schmutz" userId="a64f9428-f742-43f7-a1e1-47e44dd40a39" providerId="ADAL" clId="{19F20BCF-CB62-8946-B5D8-59516BCFB195}" dt="2019-08-09T09:01:30.246" v="1306" actId="1076"/>
          <ac:cxnSpMkLst>
            <pc:docMk/>
            <pc:sldMk cId="2062456803" sldId="1541"/>
            <ac:cxnSpMk id="146" creationId="{26AD66AE-F7C6-A747-B9FC-B8F0F0E44DB0}"/>
          </ac:cxnSpMkLst>
        </pc:cxnChg>
        <pc:cxnChg chg="mod">
          <ac:chgData name="Guido Schmutz" userId="a64f9428-f742-43f7-a1e1-47e44dd40a39" providerId="ADAL" clId="{19F20BCF-CB62-8946-B5D8-59516BCFB195}" dt="2019-08-09T09:01:30.246" v="1306" actId="1076"/>
          <ac:cxnSpMkLst>
            <pc:docMk/>
            <pc:sldMk cId="2062456803" sldId="1541"/>
            <ac:cxnSpMk id="147" creationId="{F11E11ED-442E-EA43-AB1E-7AC0DCACA919}"/>
          </ac:cxnSpMkLst>
        </pc:cxnChg>
      </pc:sldChg>
      <pc:sldChg chg="addSp modSp add">
        <pc:chgData name="Guido Schmutz" userId="a64f9428-f742-43f7-a1e1-47e44dd40a39" providerId="ADAL" clId="{19F20BCF-CB62-8946-B5D8-59516BCFB195}" dt="2019-08-08T22:23:12.516" v="1210" actId="1076"/>
        <pc:sldMkLst>
          <pc:docMk/>
          <pc:sldMk cId="1968307269" sldId="1542"/>
        </pc:sldMkLst>
        <pc:picChg chg="add mod">
          <ac:chgData name="Guido Schmutz" userId="a64f9428-f742-43f7-a1e1-47e44dd40a39" providerId="ADAL" clId="{19F20BCF-CB62-8946-B5D8-59516BCFB195}" dt="2019-08-08T22:23:12.516" v="1210" actId="1076"/>
          <ac:picMkLst>
            <pc:docMk/>
            <pc:sldMk cId="1968307269" sldId="1542"/>
            <ac:picMk id="4098" creationId="{DE43B742-0793-AC41-82FF-50CE848A94FC}"/>
          </ac:picMkLst>
        </pc:picChg>
      </pc:sldChg>
      <pc:sldChg chg="addSp modSp add">
        <pc:chgData name="Guido Schmutz" userId="a64f9428-f742-43f7-a1e1-47e44dd40a39" providerId="ADAL" clId="{19F20BCF-CB62-8946-B5D8-59516BCFB195}" dt="2019-08-08T22:24:22.020" v="1214" actId="1076"/>
        <pc:sldMkLst>
          <pc:docMk/>
          <pc:sldMk cId="2052385431" sldId="1543"/>
        </pc:sldMkLst>
        <pc:picChg chg="add mod">
          <ac:chgData name="Guido Schmutz" userId="a64f9428-f742-43f7-a1e1-47e44dd40a39" providerId="ADAL" clId="{19F20BCF-CB62-8946-B5D8-59516BCFB195}" dt="2019-08-08T22:24:22.020" v="1214" actId="1076"/>
          <ac:picMkLst>
            <pc:docMk/>
            <pc:sldMk cId="2052385431" sldId="1543"/>
            <ac:picMk id="5122" creationId="{97E7F7FD-80AD-214D-9B8B-BE6029F82A43}"/>
          </ac:picMkLst>
        </pc:picChg>
      </pc:sldChg>
      <pc:sldChg chg="addSp delSp modSp add">
        <pc:chgData name="Guido Schmutz" userId="a64f9428-f742-43f7-a1e1-47e44dd40a39" providerId="ADAL" clId="{19F20BCF-CB62-8946-B5D8-59516BCFB195}" dt="2019-08-09T12:50:04.838" v="5119" actId="1076"/>
        <pc:sldMkLst>
          <pc:docMk/>
          <pc:sldMk cId="4098601364" sldId="1544"/>
        </pc:sldMkLst>
        <pc:spChg chg="mod">
          <ac:chgData name="Guido Schmutz" userId="a64f9428-f742-43f7-a1e1-47e44dd40a39" providerId="ADAL" clId="{19F20BCF-CB62-8946-B5D8-59516BCFB195}" dt="2019-08-09T09:37:01.345" v="1874" actId="20577"/>
          <ac:spMkLst>
            <pc:docMk/>
            <pc:sldMk cId="4098601364" sldId="1544"/>
            <ac:spMk id="2" creationId="{B6C930FE-CE74-144F-9822-329425D251C9}"/>
          </ac:spMkLst>
        </pc:spChg>
        <pc:spChg chg="del">
          <ac:chgData name="Guido Schmutz" userId="a64f9428-f742-43f7-a1e1-47e44dd40a39" providerId="ADAL" clId="{19F20BCF-CB62-8946-B5D8-59516BCFB195}" dt="2019-08-09T09:17:37.284" v="1323" actId="478"/>
          <ac:spMkLst>
            <pc:docMk/>
            <pc:sldMk cId="4098601364" sldId="1544"/>
            <ac:spMk id="3" creationId="{545A5DA5-516C-4542-9223-82CDEC651B2F}"/>
          </ac:spMkLst>
        </pc:spChg>
        <pc:spChg chg="del">
          <ac:chgData name="Guido Schmutz" userId="a64f9428-f742-43f7-a1e1-47e44dd40a39" providerId="ADAL" clId="{19F20BCF-CB62-8946-B5D8-59516BCFB195}" dt="2019-08-09T09:17:37.284" v="1323" actId="478"/>
          <ac:spMkLst>
            <pc:docMk/>
            <pc:sldMk cId="4098601364" sldId="1544"/>
            <ac:spMk id="4" creationId="{7F677D13-25A7-904A-A641-A5352DD864BE}"/>
          </ac:spMkLst>
        </pc:spChg>
        <pc:spChg chg="add mod">
          <ac:chgData name="Guido Schmutz" userId="a64f9428-f742-43f7-a1e1-47e44dd40a39" providerId="ADAL" clId="{19F20BCF-CB62-8946-B5D8-59516BCFB195}" dt="2019-08-09T09:32:06.928" v="1480" actId="1076"/>
          <ac:spMkLst>
            <pc:docMk/>
            <pc:sldMk cId="4098601364" sldId="1544"/>
            <ac:spMk id="7" creationId="{3516308F-EA53-864A-B22F-8D7F84258C4D}"/>
          </ac:spMkLst>
        </pc:spChg>
        <pc:spChg chg="add del">
          <ac:chgData name="Guido Schmutz" userId="a64f9428-f742-43f7-a1e1-47e44dd40a39" providerId="ADAL" clId="{19F20BCF-CB62-8946-B5D8-59516BCFB195}" dt="2019-08-09T09:25:31.019" v="1380" actId="478"/>
          <ac:spMkLst>
            <pc:docMk/>
            <pc:sldMk cId="4098601364" sldId="1544"/>
            <ac:spMk id="8" creationId="{ECDA3CFE-81E3-EC48-8652-0ADB501E405C}"/>
          </ac:spMkLst>
        </pc:spChg>
        <pc:spChg chg="add mod">
          <ac:chgData name="Guido Schmutz" userId="a64f9428-f742-43f7-a1e1-47e44dd40a39" providerId="ADAL" clId="{19F20BCF-CB62-8946-B5D8-59516BCFB195}" dt="2019-08-09T09:32:06.928" v="1480" actId="1076"/>
          <ac:spMkLst>
            <pc:docMk/>
            <pc:sldMk cId="4098601364" sldId="1544"/>
            <ac:spMk id="9" creationId="{94DC1C65-E9B4-494E-A376-91E8F6DD4EF5}"/>
          </ac:spMkLst>
        </pc:spChg>
        <pc:spChg chg="add mod">
          <ac:chgData name="Guido Schmutz" userId="a64f9428-f742-43f7-a1e1-47e44dd40a39" providerId="ADAL" clId="{19F20BCF-CB62-8946-B5D8-59516BCFB195}" dt="2019-08-09T12:48:26.026" v="5117" actId="1076"/>
          <ac:spMkLst>
            <pc:docMk/>
            <pc:sldMk cId="4098601364" sldId="1544"/>
            <ac:spMk id="10" creationId="{749A90E7-255B-9441-A80F-3D7AB58CEC54}"/>
          </ac:spMkLst>
        </pc:spChg>
        <pc:spChg chg="add mod">
          <ac:chgData name="Guido Schmutz" userId="a64f9428-f742-43f7-a1e1-47e44dd40a39" providerId="ADAL" clId="{19F20BCF-CB62-8946-B5D8-59516BCFB195}" dt="2019-08-09T12:50:04.838" v="5119" actId="1076"/>
          <ac:spMkLst>
            <pc:docMk/>
            <pc:sldMk cId="4098601364" sldId="1544"/>
            <ac:spMk id="11" creationId="{4B4C598A-06A9-CE4B-AAE5-1933994EA691}"/>
          </ac:spMkLst>
        </pc:spChg>
        <pc:spChg chg="add mod">
          <ac:chgData name="Guido Schmutz" userId="a64f9428-f742-43f7-a1e1-47e44dd40a39" providerId="ADAL" clId="{19F20BCF-CB62-8946-B5D8-59516BCFB195}" dt="2019-08-09T12:47:54.233" v="5110" actId="20577"/>
          <ac:spMkLst>
            <pc:docMk/>
            <pc:sldMk cId="4098601364" sldId="1544"/>
            <ac:spMk id="12" creationId="{1D6FBC04-C591-2748-BFED-DDDA8B6F6DCA}"/>
          </ac:spMkLst>
        </pc:spChg>
        <pc:spChg chg="add del mod">
          <ac:chgData name="Guido Schmutz" userId="a64f9428-f742-43f7-a1e1-47e44dd40a39" providerId="ADAL" clId="{19F20BCF-CB62-8946-B5D8-59516BCFB195}" dt="2019-08-09T09:32:19.831" v="1482" actId="478"/>
          <ac:spMkLst>
            <pc:docMk/>
            <pc:sldMk cId="4098601364" sldId="1544"/>
            <ac:spMk id="13" creationId="{7E40F33D-23B5-E046-98D2-9ACD1C6954FA}"/>
          </ac:spMkLst>
        </pc:spChg>
        <pc:picChg chg="add mod">
          <ac:chgData name="Guido Schmutz" userId="a64f9428-f742-43f7-a1e1-47e44dd40a39" providerId="ADAL" clId="{19F20BCF-CB62-8946-B5D8-59516BCFB195}" dt="2019-08-09T09:32:06.928" v="1480" actId="1076"/>
          <ac:picMkLst>
            <pc:docMk/>
            <pc:sldMk cId="4098601364" sldId="1544"/>
            <ac:picMk id="5" creationId="{1229B070-2000-D04C-B178-C14C03C3D19E}"/>
          </ac:picMkLst>
        </pc:picChg>
        <pc:picChg chg="add mod">
          <ac:chgData name="Guido Schmutz" userId="a64f9428-f742-43f7-a1e1-47e44dd40a39" providerId="ADAL" clId="{19F20BCF-CB62-8946-B5D8-59516BCFB195}" dt="2019-08-09T09:32:06.928" v="1480" actId="1076"/>
          <ac:picMkLst>
            <pc:docMk/>
            <pc:sldMk cId="4098601364" sldId="1544"/>
            <ac:picMk id="6" creationId="{BE6841E1-580D-D140-9E5B-021D61E2AD96}"/>
          </ac:picMkLst>
        </pc:picChg>
      </pc:sldChg>
      <pc:sldChg chg="addSp delSp modSp add">
        <pc:chgData name="Guido Schmutz" userId="a64f9428-f742-43f7-a1e1-47e44dd40a39" providerId="ADAL" clId="{19F20BCF-CB62-8946-B5D8-59516BCFB195}" dt="2019-08-09T09:21:47.597" v="1363" actId="1076"/>
        <pc:sldMkLst>
          <pc:docMk/>
          <pc:sldMk cId="3396139227" sldId="1545"/>
        </pc:sldMkLst>
        <pc:spChg chg="mod">
          <ac:chgData name="Guido Schmutz" userId="a64f9428-f742-43f7-a1e1-47e44dd40a39" providerId="ADAL" clId="{19F20BCF-CB62-8946-B5D8-59516BCFB195}" dt="2019-08-09T09:21:47.597" v="1363" actId="1076"/>
          <ac:spMkLst>
            <pc:docMk/>
            <pc:sldMk cId="3396139227" sldId="1545"/>
            <ac:spMk id="5" creationId="{74F74401-7D26-EB41-9575-51F892DFF054}"/>
          </ac:spMkLst>
        </pc:spChg>
        <pc:spChg chg="mod">
          <ac:chgData name="Guido Schmutz" userId="a64f9428-f742-43f7-a1e1-47e44dd40a39" providerId="ADAL" clId="{19F20BCF-CB62-8946-B5D8-59516BCFB195}" dt="2019-08-09T09:21:47.597" v="1363" actId="1076"/>
          <ac:spMkLst>
            <pc:docMk/>
            <pc:sldMk cId="3396139227" sldId="1545"/>
            <ac:spMk id="7" creationId="{A70E8F00-75EC-B946-9FF5-8B6112C4D59B}"/>
          </ac:spMkLst>
        </pc:spChg>
        <pc:spChg chg="mod">
          <ac:chgData name="Guido Schmutz" userId="a64f9428-f742-43f7-a1e1-47e44dd40a39" providerId="ADAL" clId="{19F20BCF-CB62-8946-B5D8-59516BCFB195}" dt="2019-08-09T09:21:47.597" v="1363" actId="1076"/>
          <ac:spMkLst>
            <pc:docMk/>
            <pc:sldMk cId="3396139227" sldId="1545"/>
            <ac:spMk id="8" creationId="{1C9DE870-EC1B-AA40-8937-92D588972F2D}"/>
          </ac:spMkLst>
        </pc:spChg>
        <pc:spChg chg="mod">
          <ac:chgData name="Guido Schmutz" userId="a64f9428-f742-43f7-a1e1-47e44dd40a39" providerId="ADAL" clId="{19F20BCF-CB62-8946-B5D8-59516BCFB195}" dt="2019-08-09T09:21:47.597" v="1363" actId="1076"/>
          <ac:spMkLst>
            <pc:docMk/>
            <pc:sldMk cId="3396139227" sldId="1545"/>
            <ac:spMk id="12" creationId="{FCBE103C-F2E5-4C49-B494-36994EC1BE25}"/>
          </ac:spMkLst>
        </pc:spChg>
        <pc:spChg chg="add del mod">
          <ac:chgData name="Guido Schmutz" userId="a64f9428-f742-43f7-a1e1-47e44dd40a39" providerId="ADAL" clId="{19F20BCF-CB62-8946-B5D8-59516BCFB195}" dt="2019-08-09T09:20:48.637" v="1361" actId="478"/>
          <ac:spMkLst>
            <pc:docMk/>
            <pc:sldMk cId="3396139227" sldId="1545"/>
            <ac:spMk id="26" creationId="{807AA9E4-1B0F-444E-8DEA-681954A0237C}"/>
          </ac:spMkLst>
        </pc:spChg>
        <pc:spChg chg="mod">
          <ac:chgData name="Guido Schmutz" userId="a64f9428-f742-43f7-a1e1-47e44dd40a39" providerId="ADAL" clId="{19F20BCF-CB62-8946-B5D8-59516BCFB195}" dt="2019-08-09T09:21:47.597" v="1363" actId="1076"/>
          <ac:spMkLst>
            <pc:docMk/>
            <pc:sldMk cId="3396139227" sldId="1545"/>
            <ac:spMk id="27" creationId="{32697566-A013-2740-B62F-CDCA87ECC1A6}"/>
          </ac:spMkLst>
        </pc:spChg>
        <pc:spChg chg="mod">
          <ac:chgData name="Guido Schmutz" userId="a64f9428-f742-43f7-a1e1-47e44dd40a39" providerId="ADAL" clId="{19F20BCF-CB62-8946-B5D8-59516BCFB195}" dt="2019-08-09T09:21:47.597" v="1363" actId="1076"/>
          <ac:spMkLst>
            <pc:docMk/>
            <pc:sldMk cId="3396139227" sldId="1545"/>
            <ac:spMk id="39" creationId="{9C815910-C1BD-A445-B1A3-40C0FAA9776C}"/>
          </ac:spMkLst>
        </pc:spChg>
        <pc:spChg chg="mod">
          <ac:chgData name="Guido Schmutz" userId="a64f9428-f742-43f7-a1e1-47e44dd40a39" providerId="ADAL" clId="{19F20BCF-CB62-8946-B5D8-59516BCFB195}" dt="2019-08-09T09:21:47.597" v="1363" actId="1076"/>
          <ac:spMkLst>
            <pc:docMk/>
            <pc:sldMk cId="3396139227" sldId="1545"/>
            <ac:spMk id="40" creationId="{83A296A5-178F-B047-BB54-FEAA698BA745}"/>
          </ac:spMkLst>
        </pc:spChg>
        <pc:spChg chg="mod">
          <ac:chgData name="Guido Schmutz" userId="a64f9428-f742-43f7-a1e1-47e44dd40a39" providerId="ADAL" clId="{19F20BCF-CB62-8946-B5D8-59516BCFB195}" dt="2019-08-09T09:21:47.597" v="1363" actId="1076"/>
          <ac:spMkLst>
            <pc:docMk/>
            <pc:sldMk cId="3396139227" sldId="1545"/>
            <ac:spMk id="41" creationId="{6C17ECA5-E1C8-F447-9633-6F1A4C5E4606}"/>
          </ac:spMkLst>
        </pc:spChg>
        <pc:spChg chg="mod">
          <ac:chgData name="Guido Schmutz" userId="a64f9428-f742-43f7-a1e1-47e44dd40a39" providerId="ADAL" clId="{19F20BCF-CB62-8946-B5D8-59516BCFB195}" dt="2019-08-09T09:21:47.597" v="1363" actId="1076"/>
          <ac:spMkLst>
            <pc:docMk/>
            <pc:sldMk cId="3396139227" sldId="1545"/>
            <ac:spMk id="42" creationId="{BBD44273-8E59-1444-A326-B50E018B1ECF}"/>
          </ac:spMkLst>
        </pc:spChg>
        <pc:spChg chg="mod">
          <ac:chgData name="Guido Schmutz" userId="a64f9428-f742-43f7-a1e1-47e44dd40a39" providerId="ADAL" clId="{19F20BCF-CB62-8946-B5D8-59516BCFB195}" dt="2019-08-09T09:21:47.597" v="1363" actId="1076"/>
          <ac:spMkLst>
            <pc:docMk/>
            <pc:sldMk cId="3396139227" sldId="1545"/>
            <ac:spMk id="49" creationId="{C445125E-4721-DF43-9FDF-F80A1CB6979B}"/>
          </ac:spMkLst>
        </pc:spChg>
        <pc:spChg chg="mod">
          <ac:chgData name="Guido Schmutz" userId="a64f9428-f742-43f7-a1e1-47e44dd40a39" providerId="ADAL" clId="{19F20BCF-CB62-8946-B5D8-59516BCFB195}" dt="2019-08-09T09:21:47.597" v="1363" actId="1076"/>
          <ac:spMkLst>
            <pc:docMk/>
            <pc:sldMk cId="3396139227" sldId="1545"/>
            <ac:spMk id="56" creationId="{4ED838DD-E751-1F44-9F8A-183D9CC91D2F}"/>
          </ac:spMkLst>
        </pc:spChg>
        <pc:spChg chg="mod">
          <ac:chgData name="Guido Schmutz" userId="a64f9428-f742-43f7-a1e1-47e44dd40a39" providerId="ADAL" clId="{19F20BCF-CB62-8946-B5D8-59516BCFB195}" dt="2019-08-09T09:21:47.597" v="1363" actId="1076"/>
          <ac:spMkLst>
            <pc:docMk/>
            <pc:sldMk cId="3396139227" sldId="1545"/>
            <ac:spMk id="57" creationId="{1FC72BBC-C9D1-EE46-8554-CBF1A43BF5F9}"/>
          </ac:spMkLst>
        </pc:spChg>
        <pc:spChg chg="add mod">
          <ac:chgData name="Guido Schmutz" userId="a64f9428-f742-43f7-a1e1-47e44dd40a39" providerId="ADAL" clId="{19F20BCF-CB62-8946-B5D8-59516BCFB195}" dt="2019-08-09T09:21:47.597" v="1363" actId="1076"/>
          <ac:spMkLst>
            <pc:docMk/>
            <pc:sldMk cId="3396139227" sldId="1545"/>
            <ac:spMk id="59" creationId="{1A20EF4D-07E2-6B46-B181-284D2525ADFA}"/>
          </ac:spMkLst>
        </pc:spChg>
        <pc:spChg chg="mod">
          <ac:chgData name="Guido Schmutz" userId="a64f9428-f742-43f7-a1e1-47e44dd40a39" providerId="ADAL" clId="{19F20BCF-CB62-8946-B5D8-59516BCFB195}" dt="2019-08-09T09:21:47.597" v="1363" actId="1076"/>
          <ac:spMkLst>
            <pc:docMk/>
            <pc:sldMk cId="3396139227" sldId="1545"/>
            <ac:spMk id="91" creationId="{D3180F56-BBE0-7E4C-BE6F-4BFAE8AFF4EB}"/>
          </ac:spMkLst>
        </pc:spChg>
        <pc:spChg chg="del">
          <ac:chgData name="Guido Schmutz" userId="a64f9428-f742-43f7-a1e1-47e44dd40a39" providerId="ADAL" clId="{19F20BCF-CB62-8946-B5D8-59516BCFB195}" dt="2019-08-09T09:19:56.608" v="1352" actId="478"/>
          <ac:spMkLst>
            <pc:docMk/>
            <pc:sldMk cId="3396139227" sldId="1545"/>
            <ac:spMk id="93" creationId="{73F5F96E-94CE-2747-93C2-61996BEFB9E8}"/>
          </ac:spMkLst>
        </pc:spChg>
        <pc:spChg chg="mod">
          <ac:chgData name="Guido Schmutz" userId="a64f9428-f742-43f7-a1e1-47e44dd40a39" providerId="ADAL" clId="{19F20BCF-CB62-8946-B5D8-59516BCFB195}" dt="2019-08-09T09:21:47.597" v="1363" actId="1076"/>
          <ac:spMkLst>
            <pc:docMk/>
            <pc:sldMk cId="3396139227" sldId="1545"/>
            <ac:spMk id="105" creationId="{A15CC498-730D-E94B-8175-A72643034D2B}"/>
          </ac:spMkLst>
        </pc:spChg>
        <pc:spChg chg="mod">
          <ac:chgData name="Guido Schmutz" userId="a64f9428-f742-43f7-a1e1-47e44dd40a39" providerId="ADAL" clId="{19F20BCF-CB62-8946-B5D8-59516BCFB195}" dt="2019-08-09T09:21:47.597" v="1363" actId="1076"/>
          <ac:spMkLst>
            <pc:docMk/>
            <pc:sldMk cId="3396139227" sldId="1545"/>
            <ac:spMk id="106" creationId="{143C7DA1-42EB-1047-976E-931E09962AFC}"/>
          </ac:spMkLst>
        </pc:spChg>
        <pc:spChg chg="del">
          <ac:chgData name="Guido Schmutz" userId="a64f9428-f742-43f7-a1e1-47e44dd40a39" providerId="ADAL" clId="{19F20BCF-CB62-8946-B5D8-59516BCFB195}" dt="2019-08-09T09:19:56.608" v="1352" actId="478"/>
          <ac:spMkLst>
            <pc:docMk/>
            <pc:sldMk cId="3396139227" sldId="1545"/>
            <ac:spMk id="123" creationId="{9F56507F-E356-614C-8E5D-C0DCFFE400F2}"/>
          </ac:spMkLst>
        </pc:spChg>
        <pc:spChg chg="del">
          <ac:chgData name="Guido Schmutz" userId="a64f9428-f742-43f7-a1e1-47e44dd40a39" providerId="ADAL" clId="{19F20BCF-CB62-8946-B5D8-59516BCFB195}" dt="2019-08-09T09:19:56.608" v="1352" actId="478"/>
          <ac:spMkLst>
            <pc:docMk/>
            <pc:sldMk cId="3396139227" sldId="1545"/>
            <ac:spMk id="124" creationId="{640A944A-5496-A648-9F2F-088CAE0DD351}"/>
          </ac:spMkLst>
        </pc:spChg>
        <pc:spChg chg="del">
          <ac:chgData name="Guido Schmutz" userId="a64f9428-f742-43f7-a1e1-47e44dd40a39" providerId="ADAL" clId="{19F20BCF-CB62-8946-B5D8-59516BCFB195}" dt="2019-08-09T09:19:56.608" v="1352" actId="478"/>
          <ac:spMkLst>
            <pc:docMk/>
            <pc:sldMk cId="3396139227" sldId="1545"/>
            <ac:spMk id="125" creationId="{777E9D8E-D18A-7149-841C-30D589A042B6}"/>
          </ac:spMkLst>
        </pc:spChg>
        <pc:spChg chg="mod">
          <ac:chgData name="Guido Schmutz" userId="a64f9428-f742-43f7-a1e1-47e44dd40a39" providerId="ADAL" clId="{19F20BCF-CB62-8946-B5D8-59516BCFB195}" dt="2019-08-09T09:21:47.597" v="1363" actId="1076"/>
          <ac:spMkLst>
            <pc:docMk/>
            <pc:sldMk cId="3396139227" sldId="1545"/>
            <ac:spMk id="131" creationId="{226210A9-6499-014E-AD40-0EB075E1102D}"/>
          </ac:spMkLst>
        </pc:spChg>
        <pc:spChg chg="del">
          <ac:chgData name="Guido Schmutz" userId="a64f9428-f742-43f7-a1e1-47e44dd40a39" providerId="ADAL" clId="{19F20BCF-CB62-8946-B5D8-59516BCFB195}" dt="2019-08-09T09:19:47.438" v="1350" actId="478"/>
          <ac:spMkLst>
            <pc:docMk/>
            <pc:sldMk cId="3396139227" sldId="1545"/>
            <ac:spMk id="141" creationId="{76B41D52-A264-B84D-B613-DF8BC824293D}"/>
          </ac:spMkLst>
        </pc:spChg>
        <pc:spChg chg="del">
          <ac:chgData name="Guido Schmutz" userId="a64f9428-f742-43f7-a1e1-47e44dd40a39" providerId="ADAL" clId="{19F20BCF-CB62-8946-B5D8-59516BCFB195}" dt="2019-08-09T09:19:45.333" v="1349" actId="478"/>
          <ac:spMkLst>
            <pc:docMk/>
            <pc:sldMk cId="3396139227" sldId="1545"/>
            <ac:spMk id="142" creationId="{8CBF34BB-59E4-0D46-B2AF-E18C6E729C93}"/>
          </ac:spMkLst>
        </pc:spChg>
        <pc:grpChg chg="mod">
          <ac:chgData name="Guido Schmutz" userId="a64f9428-f742-43f7-a1e1-47e44dd40a39" providerId="ADAL" clId="{19F20BCF-CB62-8946-B5D8-59516BCFB195}" dt="2019-08-09T09:21:47.597" v="1363" actId="1076"/>
          <ac:grpSpMkLst>
            <pc:docMk/>
            <pc:sldMk cId="3396139227" sldId="1545"/>
            <ac:grpSpMk id="53" creationId="{46DA5589-D765-E94B-8305-329A18E2EF3E}"/>
          </ac:grpSpMkLst>
        </pc:grpChg>
        <pc:grpChg chg="add mod">
          <ac:chgData name="Guido Schmutz" userId="a64f9428-f742-43f7-a1e1-47e44dd40a39" providerId="ADAL" clId="{19F20BCF-CB62-8946-B5D8-59516BCFB195}" dt="2019-08-09T09:21:47.597" v="1363" actId="1076"/>
          <ac:grpSpMkLst>
            <pc:docMk/>
            <pc:sldMk cId="3396139227" sldId="1545"/>
            <ac:grpSpMk id="60" creationId="{5F235387-1A4B-BC4E-8DFC-DAA66F2E2D7C}"/>
          </ac:grpSpMkLst>
        </pc:grpChg>
        <pc:grpChg chg="mod">
          <ac:chgData name="Guido Schmutz" userId="a64f9428-f742-43f7-a1e1-47e44dd40a39" providerId="ADAL" clId="{19F20BCF-CB62-8946-B5D8-59516BCFB195}" dt="2019-08-09T09:21:47.597" v="1363" actId="1076"/>
          <ac:grpSpMkLst>
            <pc:docMk/>
            <pc:sldMk cId="3396139227" sldId="1545"/>
            <ac:grpSpMk id="96" creationId="{BD2ECCA9-A0A9-5B48-840F-B4C6118487BE}"/>
          </ac:grpSpMkLst>
        </pc:grpChg>
        <pc:grpChg chg="del">
          <ac:chgData name="Guido Schmutz" userId="a64f9428-f742-43f7-a1e1-47e44dd40a39" providerId="ADAL" clId="{19F20BCF-CB62-8946-B5D8-59516BCFB195}" dt="2019-08-09T09:19:45.333" v="1349" actId="478"/>
          <ac:grpSpMkLst>
            <pc:docMk/>
            <pc:sldMk cId="3396139227" sldId="1545"/>
            <ac:grpSpMk id="150" creationId="{6900DBBF-6D9A-CB49-BDC1-CAEE0D9ED0AA}"/>
          </ac:grpSpMkLst>
        </pc:grpChg>
        <pc:picChg chg="del">
          <ac:chgData name="Guido Schmutz" userId="a64f9428-f742-43f7-a1e1-47e44dd40a39" providerId="ADAL" clId="{19F20BCF-CB62-8946-B5D8-59516BCFB195}" dt="2019-08-09T09:18:01.629" v="1329" actId="478"/>
          <ac:picMkLst>
            <pc:docMk/>
            <pc:sldMk cId="3396139227" sldId="1545"/>
            <ac:picMk id="10" creationId="{51C8CA04-B014-0B45-9715-E2A16AA54CBA}"/>
          </ac:picMkLst>
        </pc:picChg>
        <pc:picChg chg="add mod">
          <ac:chgData name="Guido Schmutz" userId="a64f9428-f742-43f7-a1e1-47e44dd40a39" providerId="ADAL" clId="{19F20BCF-CB62-8946-B5D8-59516BCFB195}" dt="2019-08-09T09:21:47.597" v="1363" actId="1076"/>
          <ac:picMkLst>
            <pc:docMk/>
            <pc:sldMk cId="3396139227" sldId="1545"/>
            <ac:picMk id="51" creationId="{6005A6D3-04F8-E543-9233-C1CE357AFC47}"/>
          </ac:picMkLst>
        </pc:picChg>
        <pc:cxnChg chg="mod">
          <ac:chgData name="Guido Schmutz" userId="a64f9428-f742-43f7-a1e1-47e44dd40a39" providerId="ADAL" clId="{19F20BCF-CB62-8946-B5D8-59516BCFB195}" dt="2019-08-09T09:21:47.597" v="1363" actId="1076"/>
          <ac:cxnSpMkLst>
            <pc:docMk/>
            <pc:sldMk cId="3396139227" sldId="1545"/>
            <ac:cxnSpMk id="45" creationId="{3978FDA6-1D9B-7F4F-A031-D8E9753690CF}"/>
          </ac:cxnSpMkLst>
        </pc:cxnChg>
        <pc:cxnChg chg="mod">
          <ac:chgData name="Guido Schmutz" userId="a64f9428-f742-43f7-a1e1-47e44dd40a39" providerId="ADAL" clId="{19F20BCF-CB62-8946-B5D8-59516BCFB195}" dt="2019-08-09T09:21:47.597" v="1363" actId="1076"/>
          <ac:cxnSpMkLst>
            <pc:docMk/>
            <pc:sldMk cId="3396139227" sldId="1545"/>
            <ac:cxnSpMk id="58" creationId="{CD86835A-E1D9-3F43-9B9A-4F51B1A44D94}"/>
          </ac:cxnSpMkLst>
        </pc:cxnChg>
        <pc:cxnChg chg="add mod">
          <ac:chgData name="Guido Schmutz" userId="a64f9428-f742-43f7-a1e1-47e44dd40a39" providerId="ADAL" clId="{19F20BCF-CB62-8946-B5D8-59516BCFB195}" dt="2019-08-09T09:21:47.597" v="1363" actId="1076"/>
          <ac:cxnSpMkLst>
            <pc:docMk/>
            <pc:sldMk cId="3396139227" sldId="1545"/>
            <ac:cxnSpMk id="69" creationId="{FD58973A-1D0B-4142-86BB-53925D4879DD}"/>
          </ac:cxnSpMkLst>
        </pc:cxnChg>
        <pc:cxnChg chg="mod">
          <ac:chgData name="Guido Schmutz" userId="a64f9428-f742-43f7-a1e1-47e44dd40a39" providerId="ADAL" clId="{19F20BCF-CB62-8946-B5D8-59516BCFB195}" dt="2019-08-09T09:21:47.597" v="1363" actId="1076"/>
          <ac:cxnSpMkLst>
            <pc:docMk/>
            <pc:sldMk cId="3396139227" sldId="1545"/>
            <ac:cxnSpMk id="114" creationId="{FEF8D9A4-DAF0-C745-854E-CEFC1B8898F5}"/>
          </ac:cxnSpMkLst>
        </pc:cxnChg>
        <pc:cxnChg chg="del mod">
          <ac:chgData name="Guido Schmutz" userId="a64f9428-f742-43f7-a1e1-47e44dd40a39" providerId="ADAL" clId="{19F20BCF-CB62-8946-B5D8-59516BCFB195}" dt="2019-08-09T09:19:34.297" v="1345" actId="478"/>
          <ac:cxnSpMkLst>
            <pc:docMk/>
            <pc:sldMk cId="3396139227" sldId="1545"/>
            <ac:cxnSpMk id="116" creationId="{58A53339-1363-4A43-8E55-2BE1DA3EFCBD}"/>
          </ac:cxnSpMkLst>
        </pc:cxnChg>
        <pc:cxnChg chg="mod">
          <ac:chgData name="Guido Schmutz" userId="a64f9428-f742-43f7-a1e1-47e44dd40a39" providerId="ADAL" clId="{19F20BCF-CB62-8946-B5D8-59516BCFB195}" dt="2019-08-09T09:21:47.597" v="1363" actId="1076"/>
          <ac:cxnSpMkLst>
            <pc:docMk/>
            <pc:sldMk cId="3396139227" sldId="1545"/>
            <ac:cxnSpMk id="120" creationId="{3693635A-2395-CB43-80EB-CE1C9DDCC86B}"/>
          </ac:cxnSpMkLst>
        </pc:cxnChg>
        <pc:cxnChg chg="mod">
          <ac:chgData name="Guido Schmutz" userId="a64f9428-f742-43f7-a1e1-47e44dd40a39" providerId="ADAL" clId="{19F20BCF-CB62-8946-B5D8-59516BCFB195}" dt="2019-08-09T09:21:47.597" v="1363" actId="1076"/>
          <ac:cxnSpMkLst>
            <pc:docMk/>
            <pc:sldMk cId="3396139227" sldId="1545"/>
            <ac:cxnSpMk id="126" creationId="{9322459B-09E5-544A-88BA-4662DA0C1E3B}"/>
          </ac:cxnSpMkLst>
        </pc:cxnChg>
        <pc:cxnChg chg="mod">
          <ac:chgData name="Guido Schmutz" userId="a64f9428-f742-43f7-a1e1-47e44dd40a39" providerId="ADAL" clId="{19F20BCF-CB62-8946-B5D8-59516BCFB195}" dt="2019-08-09T09:21:47.597" v="1363" actId="1076"/>
          <ac:cxnSpMkLst>
            <pc:docMk/>
            <pc:sldMk cId="3396139227" sldId="1545"/>
            <ac:cxnSpMk id="137" creationId="{2538676E-53EF-B648-BC18-C9436D90EC41}"/>
          </ac:cxnSpMkLst>
        </pc:cxnChg>
        <pc:cxnChg chg="del mod">
          <ac:chgData name="Guido Schmutz" userId="a64f9428-f742-43f7-a1e1-47e44dd40a39" providerId="ADAL" clId="{19F20BCF-CB62-8946-B5D8-59516BCFB195}" dt="2019-08-09T09:19:45.333" v="1349" actId="478"/>
          <ac:cxnSpMkLst>
            <pc:docMk/>
            <pc:sldMk cId="3396139227" sldId="1545"/>
            <ac:cxnSpMk id="143" creationId="{AAFA6CBE-0F46-9240-9461-D0A742566E93}"/>
          </ac:cxnSpMkLst>
        </pc:cxnChg>
        <pc:cxnChg chg="mod">
          <ac:chgData name="Guido Schmutz" userId="a64f9428-f742-43f7-a1e1-47e44dd40a39" providerId="ADAL" clId="{19F20BCF-CB62-8946-B5D8-59516BCFB195}" dt="2019-08-09T09:21:47.597" v="1363" actId="1076"/>
          <ac:cxnSpMkLst>
            <pc:docMk/>
            <pc:sldMk cId="3396139227" sldId="1545"/>
            <ac:cxnSpMk id="146" creationId="{26AD66AE-F7C6-A747-B9FC-B8F0F0E44DB0}"/>
          </ac:cxnSpMkLst>
        </pc:cxnChg>
        <pc:cxnChg chg="del mod">
          <ac:chgData name="Guido Schmutz" userId="a64f9428-f742-43f7-a1e1-47e44dd40a39" providerId="ADAL" clId="{19F20BCF-CB62-8946-B5D8-59516BCFB195}" dt="2019-08-09T09:19:48.764" v="1351" actId="478"/>
          <ac:cxnSpMkLst>
            <pc:docMk/>
            <pc:sldMk cId="3396139227" sldId="1545"/>
            <ac:cxnSpMk id="147" creationId="{F11E11ED-442E-EA43-AB1E-7AC0DCACA919}"/>
          </ac:cxnSpMkLst>
        </pc:cxnChg>
      </pc:sldChg>
      <pc:sldChg chg="addSp delSp modSp add">
        <pc:chgData name="Guido Schmutz" userId="a64f9428-f742-43f7-a1e1-47e44dd40a39" providerId="ADAL" clId="{19F20BCF-CB62-8946-B5D8-59516BCFB195}" dt="2019-08-14T12:54:23.273" v="7415" actId="164"/>
        <pc:sldMkLst>
          <pc:docMk/>
          <pc:sldMk cId="2837333122" sldId="1546"/>
        </pc:sldMkLst>
        <pc:spChg chg="mod topLvl">
          <ac:chgData name="Guido Schmutz" userId="a64f9428-f742-43f7-a1e1-47e44dd40a39" providerId="ADAL" clId="{19F20BCF-CB62-8946-B5D8-59516BCFB195}" dt="2019-08-14T12:54:23.273" v="7415" actId="164"/>
          <ac:spMkLst>
            <pc:docMk/>
            <pc:sldMk cId="2837333122" sldId="1546"/>
            <ac:spMk id="97" creationId="{E86BCB82-2569-F64E-B101-24825F3CB249}"/>
          </ac:spMkLst>
        </pc:spChg>
        <pc:spChg chg="mod topLvl">
          <ac:chgData name="Guido Schmutz" userId="a64f9428-f742-43f7-a1e1-47e44dd40a39" providerId="ADAL" clId="{19F20BCF-CB62-8946-B5D8-59516BCFB195}" dt="2019-08-14T12:54:23.273" v="7415" actId="164"/>
          <ac:spMkLst>
            <pc:docMk/>
            <pc:sldMk cId="2837333122" sldId="1546"/>
            <ac:spMk id="98" creationId="{A0CF78E5-47D6-D741-96EC-6CEC68225E61}"/>
          </ac:spMkLst>
        </pc:spChg>
        <pc:spChg chg="mod topLvl">
          <ac:chgData name="Guido Schmutz" userId="a64f9428-f742-43f7-a1e1-47e44dd40a39" providerId="ADAL" clId="{19F20BCF-CB62-8946-B5D8-59516BCFB195}" dt="2019-08-14T12:54:23.273" v="7415" actId="164"/>
          <ac:spMkLst>
            <pc:docMk/>
            <pc:sldMk cId="2837333122" sldId="1546"/>
            <ac:spMk id="99" creationId="{56512DBD-5E03-F04D-A738-C6F4036C7458}"/>
          </ac:spMkLst>
        </pc:spChg>
        <pc:spChg chg="mod topLvl">
          <ac:chgData name="Guido Schmutz" userId="a64f9428-f742-43f7-a1e1-47e44dd40a39" providerId="ADAL" clId="{19F20BCF-CB62-8946-B5D8-59516BCFB195}" dt="2019-08-14T12:54:23.273" v="7415" actId="164"/>
          <ac:spMkLst>
            <pc:docMk/>
            <pc:sldMk cId="2837333122" sldId="1546"/>
            <ac:spMk id="100" creationId="{A44AC974-976A-6148-B593-230DA893DBDC}"/>
          </ac:spMkLst>
        </pc:spChg>
        <pc:spChg chg="mod topLvl">
          <ac:chgData name="Guido Schmutz" userId="a64f9428-f742-43f7-a1e1-47e44dd40a39" providerId="ADAL" clId="{19F20BCF-CB62-8946-B5D8-59516BCFB195}" dt="2019-08-14T12:54:23.273" v="7415" actId="164"/>
          <ac:spMkLst>
            <pc:docMk/>
            <pc:sldMk cId="2837333122" sldId="1546"/>
            <ac:spMk id="101" creationId="{7697B53D-2C79-784A-B1F1-8E526DD0CF26}"/>
          </ac:spMkLst>
        </pc:spChg>
        <pc:spChg chg="mod topLvl">
          <ac:chgData name="Guido Schmutz" userId="a64f9428-f742-43f7-a1e1-47e44dd40a39" providerId="ADAL" clId="{19F20BCF-CB62-8946-B5D8-59516BCFB195}" dt="2019-08-14T12:54:23.273" v="7415" actId="164"/>
          <ac:spMkLst>
            <pc:docMk/>
            <pc:sldMk cId="2837333122" sldId="1546"/>
            <ac:spMk id="102" creationId="{819CBCE5-4D64-314E-9D67-EEA3F32DD3EC}"/>
          </ac:spMkLst>
        </pc:spChg>
        <pc:spChg chg="mod topLvl">
          <ac:chgData name="Guido Schmutz" userId="a64f9428-f742-43f7-a1e1-47e44dd40a39" providerId="ADAL" clId="{19F20BCF-CB62-8946-B5D8-59516BCFB195}" dt="2019-08-14T12:54:23.273" v="7415" actId="164"/>
          <ac:spMkLst>
            <pc:docMk/>
            <pc:sldMk cId="2837333122" sldId="1546"/>
            <ac:spMk id="103" creationId="{8C9A3EB4-C065-5845-A453-60C9FA644AE4}"/>
          </ac:spMkLst>
        </pc:spChg>
        <pc:spChg chg="mod topLvl">
          <ac:chgData name="Guido Schmutz" userId="a64f9428-f742-43f7-a1e1-47e44dd40a39" providerId="ADAL" clId="{19F20BCF-CB62-8946-B5D8-59516BCFB195}" dt="2019-08-14T12:54:23.273" v="7415" actId="164"/>
          <ac:spMkLst>
            <pc:docMk/>
            <pc:sldMk cId="2837333122" sldId="1546"/>
            <ac:spMk id="104" creationId="{F4B1BF10-2249-0446-AE64-1B24E8746403}"/>
          </ac:spMkLst>
        </pc:spChg>
        <pc:grpChg chg="add mod">
          <ac:chgData name="Guido Schmutz" userId="a64f9428-f742-43f7-a1e1-47e44dd40a39" providerId="ADAL" clId="{19F20BCF-CB62-8946-B5D8-59516BCFB195}" dt="2019-08-14T12:54:23.273" v="7415" actId="164"/>
          <ac:grpSpMkLst>
            <pc:docMk/>
            <pc:sldMk cId="2837333122" sldId="1546"/>
            <ac:grpSpMk id="3" creationId="{9A419971-0F30-6848-9A35-5F81BDF64DDF}"/>
          </ac:grpSpMkLst>
        </pc:grpChg>
        <pc:grpChg chg="del">
          <ac:chgData name="Guido Schmutz" userId="a64f9428-f742-43f7-a1e1-47e44dd40a39" providerId="ADAL" clId="{19F20BCF-CB62-8946-B5D8-59516BCFB195}" dt="2019-08-14T12:54:16.449" v="7414" actId="165"/>
          <ac:grpSpMkLst>
            <pc:docMk/>
            <pc:sldMk cId="2837333122" sldId="1546"/>
            <ac:grpSpMk id="96" creationId="{BD2ECCA9-A0A9-5B48-840F-B4C6118487BE}"/>
          </ac:grpSpMkLst>
        </pc:grpChg>
      </pc:sldChg>
      <pc:sldChg chg="addSp delSp modSp add ord">
        <pc:chgData name="Guido Schmutz" userId="a64f9428-f742-43f7-a1e1-47e44dd40a39" providerId="ADAL" clId="{19F20BCF-CB62-8946-B5D8-59516BCFB195}" dt="2019-08-09T13:12:41.272" v="5125" actId="20577"/>
        <pc:sldMkLst>
          <pc:docMk/>
          <pc:sldMk cId="71535635" sldId="1547"/>
        </pc:sldMkLst>
        <pc:spChg chg="mod">
          <ac:chgData name="Guido Schmutz" userId="a64f9428-f742-43f7-a1e1-47e44dd40a39" providerId="ADAL" clId="{19F20BCF-CB62-8946-B5D8-59516BCFB195}" dt="2019-08-09T09:32:55.959" v="1514" actId="20577"/>
          <ac:spMkLst>
            <pc:docMk/>
            <pc:sldMk cId="71535635" sldId="1547"/>
            <ac:spMk id="2" creationId="{EEEE2D6E-C28A-8B43-929C-4BE5A8734336}"/>
          </ac:spMkLst>
        </pc:spChg>
        <pc:spChg chg="mod">
          <ac:chgData name="Guido Schmutz" userId="a64f9428-f742-43f7-a1e1-47e44dd40a39" providerId="ADAL" clId="{19F20BCF-CB62-8946-B5D8-59516BCFB195}" dt="2019-08-09T13:12:41.272" v="5125" actId="20577"/>
          <ac:spMkLst>
            <pc:docMk/>
            <pc:sldMk cId="71535635" sldId="1547"/>
            <ac:spMk id="3" creationId="{6ECCF6AF-31DC-E248-A588-5250F68CFBA3}"/>
          </ac:spMkLst>
        </pc:spChg>
        <pc:spChg chg="del">
          <ac:chgData name="Guido Schmutz" userId="a64f9428-f742-43f7-a1e1-47e44dd40a39" providerId="ADAL" clId="{19F20BCF-CB62-8946-B5D8-59516BCFB195}" dt="2019-08-09T09:32:42.711" v="1486" actId="478"/>
          <ac:spMkLst>
            <pc:docMk/>
            <pc:sldMk cId="71535635" sldId="1547"/>
            <ac:spMk id="4" creationId="{5DE48B19-C9EF-2348-A086-2FD8F2DC9CE9}"/>
          </ac:spMkLst>
        </pc:spChg>
        <pc:spChg chg="add mod">
          <ac:chgData name="Guido Schmutz" userId="a64f9428-f742-43f7-a1e1-47e44dd40a39" providerId="ADAL" clId="{19F20BCF-CB62-8946-B5D8-59516BCFB195}" dt="2019-08-09T09:39:26.840" v="2310" actId="14100"/>
          <ac:spMkLst>
            <pc:docMk/>
            <pc:sldMk cId="71535635" sldId="1547"/>
            <ac:spMk id="6" creationId="{34213BE1-6217-A847-B278-83574807396E}"/>
          </ac:spMkLst>
        </pc:spChg>
        <pc:spChg chg="add mod">
          <ac:chgData name="Guido Schmutz" userId="a64f9428-f742-43f7-a1e1-47e44dd40a39" providerId="ADAL" clId="{19F20BCF-CB62-8946-B5D8-59516BCFB195}" dt="2019-08-09T09:39:04.676" v="2285" actId="1076"/>
          <ac:spMkLst>
            <pc:docMk/>
            <pc:sldMk cId="71535635" sldId="1547"/>
            <ac:spMk id="7" creationId="{858D8BE6-BBD6-C342-AC34-E98E2435F0DC}"/>
          </ac:spMkLst>
        </pc:spChg>
        <pc:spChg chg="add mod">
          <ac:chgData name="Guido Schmutz" userId="a64f9428-f742-43f7-a1e1-47e44dd40a39" providerId="ADAL" clId="{19F20BCF-CB62-8946-B5D8-59516BCFB195}" dt="2019-08-09T09:39:10.301" v="2288" actId="20577"/>
          <ac:spMkLst>
            <pc:docMk/>
            <pc:sldMk cId="71535635" sldId="1547"/>
            <ac:spMk id="8" creationId="{8337602E-5AEF-0C4E-8402-C04B43CCFE36}"/>
          </ac:spMkLst>
        </pc:spChg>
        <pc:picChg chg="add mod">
          <ac:chgData name="Guido Schmutz" userId="a64f9428-f742-43f7-a1e1-47e44dd40a39" providerId="ADAL" clId="{19F20BCF-CB62-8946-B5D8-59516BCFB195}" dt="2019-08-09T09:32:37.728" v="1485" actId="1076"/>
          <ac:picMkLst>
            <pc:docMk/>
            <pc:sldMk cId="71535635" sldId="1547"/>
            <ac:picMk id="5" creationId="{DA4CA73C-F791-0F40-ACFF-EC91618937F7}"/>
          </ac:picMkLst>
        </pc:picChg>
      </pc:sldChg>
      <pc:sldChg chg="addSp delSp modSp add del modTransition">
        <pc:chgData name="Guido Schmutz" userId="a64f9428-f742-43f7-a1e1-47e44dd40a39" providerId="ADAL" clId="{19F20BCF-CB62-8946-B5D8-59516BCFB195}" dt="2019-08-14T16:50:27.665" v="7417" actId="2696"/>
        <pc:sldMkLst>
          <pc:docMk/>
          <pc:sldMk cId="3828530399" sldId="1548"/>
        </pc:sldMkLst>
        <pc:spChg chg="mod">
          <ac:chgData name="Guido Schmutz" userId="a64f9428-f742-43f7-a1e1-47e44dd40a39" providerId="ADAL" clId="{19F20BCF-CB62-8946-B5D8-59516BCFB195}" dt="2019-08-09T10:54:56.247" v="3917" actId="20577"/>
          <ac:spMkLst>
            <pc:docMk/>
            <pc:sldMk cId="3828530399" sldId="1548"/>
            <ac:spMk id="2" creationId="{C8573B19-336B-A24B-A0B5-9EFA5947FC01}"/>
          </ac:spMkLst>
        </pc:spChg>
        <pc:spChg chg="add mod">
          <ac:chgData name="Guido Schmutz" userId="a64f9428-f742-43f7-a1e1-47e44dd40a39" providerId="ADAL" clId="{19F20BCF-CB62-8946-B5D8-59516BCFB195}" dt="2019-08-09T11:59:02.858" v="4332" actId="208"/>
          <ac:spMkLst>
            <pc:docMk/>
            <pc:sldMk cId="3828530399" sldId="1548"/>
            <ac:spMk id="3" creationId="{97859396-1F48-0D4B-B68A-2B0EC38B8E89}"/>
          </ac:spMkLst>
        </pc:spChg>
        <pc:spChg chg="add mod">
          <ac:chgData name="Guido Schmutz" userId="a64f9428-f742-43f7-a1e1-47e44dd40a39" providerId="ADAL" clId="{19F20BCF-CB62-8946-B5D8-59516BCFB195}" dt="2019-08-09T11:59:02.858" v="4332" actId="208"/>
          <ac:spMkLst>
            <pc:docMk/>
            <pc:sldMk cId="3828530399" sldId="1548"/>
            <ac:spMk id="4" creationId="{A496E9BC-2628-104A-8E07-BDD7EA5BA3FD}"/>
          </ac:spMkLst>
        </pc:spChg>
        <pc:spChg chg="del">
          <ac:chgData name="Guido Schmutz" userId="a64f9428-f742-43f7-a1e1-47e44dd40a39" providerId="ADAL" clId="{19F20BCF-CB62-8946-B5D8-59516BCFB195}" dt="2019-08-09T11:57:40.213" v="4302" actId="478"/>
          <ac:spMkLst>
            <pc:docMk/>
            <pc:sldMk cId="3828530399" sldId="1548"/>
            <ac:spMk id="5" creationId="{0FD1B258-6EE9-ED41-864F-04F19A6252FC}"/>
          </ac:spMkLst>
        </pc:spChg>
        <pc:spChg chg="del mod">
          <ac:chgData name="Guido Schmutz" userId="a64f9428-f742-43f7-a1e1-47e44dd40a39" providerId="ADAL" clId="{19F20BCF-CB62-8946-B5D8-59516BCFB195}" dt="2019-08-09T11:57:40.213" v="4302" actId="478"/>
          <ac:spMkLst>
            <pc:docMk/>
            <pc:sldMk cId="3828530399" sldId="1548"/>
            <ac:spMk id="6" creationId="{82788336-53AB-0B47-9654-4263438E9211}"/>
          </ac:spMkLst>
        </pc:spChg>
        <pc:spChg chg="del">
          <ac:chgData name="Guido Schmutz" userId="a64f9428-f742-43f7-a1e1-47e44dd40a39" providerId="ADAL" clId="{19F20BCF-CB62-8946-B5D8-59516BCFB195}" dt="2019-08-09T11:57:40.213" v="4302" actId="478"/>
          <ac:spMkLst>
            <pc:docMk/>
            <pc:sldMk cId="3828530399" sldId="1548"/>
            <ac:spMk id="7" creationId="{5A9DB704-8A85-AF43-A690-87F5C5D0EFEB}"/>
          </ac:spMkLst>
        </pc:spChg>
        <pc:spChg chg="del">
          <ac:chgData name="Guido Schmutz" userId="a64f9428-f742-43f7-a1e1-47e44dd40a39" providerId="ADAL" clId="{19F20BCF-CB62-8946-B5D8-59516BCFB195}" dt="2019-08-09T11:57:40.213" v="4302" actId="478"/>
          <ac:spMkLst>
            <pc:docMk/>
            <pc:sldMk cId="3828530399" sldId="1548"/>
            <ac:spMk id="8" creationId="{06133F72-1228-364B-B6C5-ACFF46BD148E}"/>
          </ac:spMkLst>
        </pc:spChg>
        <pc:spChg chg="del">
          <ac:chgData name="Guido Schmutz" userId="a64f9428-f742-43f7-a1e1-47e44dd40a39" providerId="ADAL" clId="{19F20BCF-CB62-8946-B5D8-59516BCFB195}" dt="2019-08-09T11:57:40.213" v="4302" actId="478"/>
          <ac:spMkLst>
            <pc:docMk/>
            <pc:sldMk cId="3828530399" sldId="1548"/>
            <ac:spMk id="9" creationId="{93C4EF98-A797-F643-A7CC-A67DD4B21C17}"/>
          </ac:spMkLst>
        </pc:spChg>
        <pc:spChg chg="del">
          <ac:chgData name="Guido Schmutz" userId="a64f9428-f742-43f7-a1e1-47e44dd40a39" providerId="ADAL" clId="{19F20BCF-CB62-8946-B5D8-59516BCFB195}" dt="2019-08-09T11:57:40.213" v="4302" actId="478"/>
          <ac:spMkLst>
            <pc:docMk/>
            <pc:sldMk cId="3828530399" sldId="1548"/>
            <ac:spMk id="10" creationId="{E87F84CD-F52C-BB42-98E7-0767DFFA3C58}"/>
          </ac:spMkLst>
        </pc:spChg>
        <pc:spChg chg="del">
          <ac:chgData name="Guido Schmutz" userId="a64f9428-f742-43f7-a1e1-47e44dd40a39" providerId="ADAL" clId="{19F20BCF-CB62-8946-B5D8-59516BCFB195}" dt="2019-08-09T11:57:40.213" v="4302" actId="478"/>
          <ac:spMkLst>
            <pc:docMk/>
            <pc:sldMk cId="3828530399" sldId="1548"/>
            <ac:spMk id="11" creationId="{89A3ACE9-F84F-E74E-A949-5CDF7CB73D7E}"/>
          </ac:spMkLst>
        </pc:spChg>
        <pc:spChg chg="del">
          <ac:chgData name="Guido Schmutz" userId="a64f9428-f742-43f7-a1e1-47e44dd40a39" providerId="ADAL" clId="{19F20BCF-CB62-8946-B5D8-59516BCFB195}" dt="2019-08-09T11:57:40.213" v="4302" actId="478"/>
          <ac:spMkLst>
            <pc:docMk/>
            <pc:sldMk cId="3828530399" sldId="1548"/>
            <ac:spMk id="12" creationId="{B8709368-A2B7-C24C-9DE2-8D70C2E04C3E}"/>
          </ac:spMkLst>
        </pc:spChg>
        <pc:spChg chg="mod">
          <ac:chgData name="Guido Schmutz" userId="a64f9428-f742-43f7-a1e1-47e44dd40a39" providerId="ADAL" clId="{19F20BCF-CB62-8946-B5D8-59516BCFB195}" dt="2019-08-09T11:54:59.939" v="4265" actId="20577"/>
          <ac:spMkLst>
            <pc:docMk/>
            <pc:sldMk cId="3828530399" sldId="1548"/>
            <ac:spMk id="14" creationId="{FFCD7247-8BBC-E44D-9D34-DA979371BD6F}"/>
          </ac:spMkLst>
        </pc:spChg>
        <pc:spChg chg="del">
          <ac:chgData name="Guido Schmutz" userId="a64f9428-f742-43f7-a1e1-47e44dd40a39" providerId="ADAL" clId="{19F20BCF-CB62-8946-B5D8-59516BCFB195}" dt="2019-08-09T11:57:40.213" v="4302" actId="478"/>
          <ac:spMkLst>
            <pc:docMk/>
            <pc:sldMk cId="3828530399" sldId="1548"/>
            <ac:spMk id="22" creationId="{5228E2F1-8187-8E40-A1EC-76CC9201F177}"/>
          </ac:spMkLst>
        </pc:spChg>
        <pc:spChg chg="del">
          <ac:chgData name="Guido Schmutz" userId="a64f9428-f742-43f7-a1e1-47e44dd40a39" providerId="ADAL" clId="{19F20BCF-CB62-8946-B5D8-59516BCFB195}" dt="2019-08-09T11:57:40.213" v="4302" actId="478"/>
          <ac:spMkLst>
            <pc:docMk/>
            <pc:sldMk cId="3828530399" sldId="1548"/>
            <ac:spMk id="42" creationId="{E0005DF3-F827-E44A-95D3-F92EADBADE29}"/>
          </ac:spMkLst>
        </pc:spChg>
        <pc:spChg chg="del">
          <ac:chgData name="Guido Schmutz" userId="a64f9428-f742-43f7-a1e1-47e44dd40a39" providerId="ADAL" clId="{19F20BCF-CB62-8946-B5D8-59516BCFB195}" dt="2019-08-09T11:57:40.213" v="4302" actId="478"/>
          <ac:spMkLst>
            <pc:docMk/>
            <pc:sldMk cId="3828530399" sldId="1548"/>
            <ac:spMk id="44" creationId="{01D31E45-5A89-2547-A243-AD5BF6D876F1}"/>
          </ac:spMkLst>
        </pc:spChg>
        <pc:spChg chg="del">
          <ac:chgData name="Guido Schmutz" userId="a64f9428-f742-43f7-a1e1-47e44dd40a39" providerId="ADAL" clId="{19F20BCF-CB62-8946-B5D8-59516BCFB195}" dt="2019-08-09T11:57:40.213" v="4302" actId="478"/>
          <ac:spMkLst>
            <pc:docMk/>
            <pc:sldMk cId="3828530399" sldId="1548"/>
            <ac:spMk id="48" creationId="{961C4AED-594A-2543-BA71-7C55A5A7B667}"/>
          </ac:spMkLst>
        </pc:spChg>
        <pc:spChg chg="add mod">
          <ac:chgData name="Guido Schmutz" userId="a64f9428-f742-43f7-a1e1-47e44dd40a39" providerId="ADAL" clId="{19F20BCF-CB62-8946-B5D8-59516BCFB195}" dt="2019-08-09T11:59:02.858" v="4332" actId="208"/>
          <ac:spMkLst>
            <pc:docMk/>
            <pc:sldMk cId="3828530399" sldId="1548"/>
            <ac:spMk id="52" creationId="{039DAEED-3258-A344-A39C-2A49D85B4933}"/>
          </ac:spMkLst>
        </pc:spChg>
        <pc:spChg chg="add mod">
          <ac:chgData name="Guido Schmutz" userId="a64f9428-f742-43f7-a1e1-47e44dd40a39" providerId="ADAL" clId="{19F20BCF-CB62-8946-B5D8-59516BCFB195}" dt="2019-08-09T11:59:02.858" v="4332" actId="208"/>
          <ac:spMkLst>
            <pc:docMk/>
            <pc:sldMk cId="3828530399" sldId="1548"/>
            <ac:spMk id="53" creationId="{2DB0F80A-5089-CC4B-9254-72CA23CB3109}"/>
          </ac:spMkLst>
        </pc:spChg>
        <pc:spChg chg="add mod">
          <ac:chgData name="Guido Schmutz" userId="a64f9428-f742-43f7-a1e1-47e44dd40a39" providerId="ADAL" clId="{19F20BCF-CB62-8946-B5D8-59516BCFB195}" dt="2019-08-09T11:59:02.858" v="4332" actId="208"/>
          <ac:spMkLst>
            <pc:docMk/>
            <pc:sldMk cId="3828530399" sldId="1548"/>
            <ac:spMk id="55" creationId="{67B4DDA8-151A-054E-802B-F086F1C91325}"/>
          </ac:spMkLst>
        </pc:spChg>
        <pc:spChg chg="del">
          <ac:chgData name="Guido Schmutz" userId="a64f9428-f742-43f7-a1e1-47e44dd40a39" providerId="ADAL" clId="{19F20BCF-CB62-8946-B5D8-59516BCFB195}" dt="2019-08-09T11:57:40.213" v="4302" actId="478"/>
          <ac:spMkLst>
            <pc:docMk/>
            <pc:sldMk cId="3828530399" sldId="1548"/>
            <ac:spMk id="58" creationId="{7C7F383D-AC2C-BA45-B4FF-309BE44F6912}"/>
          </ac:spMkLst>
        </pc:spChg>
        <pc:spChg chg="add mod">
          <ac:chgData name="Guido Schmutz" userId="a64f9428-f742-43f7-a1e1-47e44dd40a39" providerId="ADAL" clId="{19F20BCF-CB62-8946-B5D8-59516BCFB195}" dt="2019-08-09T11:59:02.858" v="4332" actId="208"/>
          <ac:spMkLst>
            <pc:docMk/>
            <pc:sldMk cId="3828530399" sldId="1548"/>
            <ac:spMk id="61" creationId="{E3B7F61C-571E-F948-A990-A5B85354A38D}"/>
          </ac:spMkLst>
        </pc:spChg>
        <pc:picChg chg="del">
          <ac:chgData name="Guido Schmutz" userId="a64f9428-f742-43f7-a1e1-47e44dd40a39" providerId="ADAL" clId="{19F20BCF-CB62-8946-B5D8-59516BCFB195}" dt="2019-08-09T11:57:40.213" v="4302" actId="478"/>
          <ac:picMkLst>
            <pc:docMk/>
            <pc:sldMk cId="3828530399" sldId="1548"/>
            <ac:picMk id="43" creationId="{7FEB371D-03B5-664D-9305-2D2C785E1DF9}"/>
          </ac:picMkLst>
        </pc:picChg>
        <pc:picChg chg="add del mod">
          <ac:chgData name="Guido Schmutz" userId="a64f9428-f742-43f7-a1e1-47e44dd40a39" providerId="ADAL" clId="{19F20BCF-CB62-8946-B5D8-59516BCFB195}" dt="2019-08-09T11:57:40.213" v="4302" actId="478"/>
          <ac:picMkLst>
            <pc:docMk/>
            <pc:sldMk cId="3828530399" sldId="1548"/>
            <ac:picMk id="66" creationId="{9A8D92B1-1ACC-C64E-B793-021B336DB00E}"/>
          </ac:picMkLst>
        </pc:picChg>
        <pc:picChg chg="add del mod">
          <ac:chgData name="Guido Schmutz" userId="a64f9428-f742-43f7-a1e1-47e44dd40a39" providerId="ADAL" clId="{19F20BCF-CB62-8946-B5D8-59516BCFB195}" dt="2019-08-09T11:57:11.710" v="4298" actId="478"/>
          <ac:picMkLst>
            <pc:docMk/>
            <pc:sldMk cId="3828530399" sldId="1548"/>
            <ac:picMk id="69" creationId="{024A8054-A972-5A47-AD2C-7678DCF3F10F}"/>
          </ac:picMkLst>
        </pc:picChg>
        <pc:cxnChg chg="del mod">
          <ac:chgData name="Guido Schmutz" userId="a64f9428-f742-43f7-a1e1-47e44dd40a39" providerId="ADAL" clId="{19F20BCF-CB62-8946-B5D8-59516BCFB195}" dt="2019-08-09T11:57:40.213" v="4302" actId="478"/>
          <ac:cxnSpMkLst>
            <pc:docMk/>
            <pc:sldMk cId="3828530399" sldId="1548"/>
            <ac:cxnSpMk id="23" creationId="{572A97A6-82B4-E440-823C-788FAA4285CD}"/>
          </ac:cxnSpMkLst>
        </pc:cxnChg>
        <pc:cxnChg chg="add mod">
          <ac:chgData name="Guido Schmutz" userId="a64f9428-f742-43f7-a1e1-47e44dd40a39" providerId="ADAL" clId="{19F20BCF-CB62-8946-B5D8-59516BCFB195}" dt="2019-08-09T11:59:02.858" v="4332" actId="208"/>
          <ac:cxnSpMkLst>
            <pc:docMk/>
            <pc:sldMk cId="3828530399" sldId="1548"/>
            <ac:cxnSpMk id="25" creationId="{98B3C92B-23E6-4B41-A4E4-61D3D8EF366C}"/>
          </ac:cxnSpMkLst>
        </pc:cxnChg>
        <pc:cxnChg chg="del mod">
          <ac:chgData name="Guido Schmutz" userId="a64f9428-f742-43f7-a1e1-47e44dd40a39" providerId="ADAL" clId="{19F20BCF-CB62-8946-B5D8-59516BCFB195}" dt="2019-08-09T11:57:40.213" v="4302" actId="478"/>
          <ac:cxnSpMkLst>
            <pc:docMk/>
            <pc:sldMk cId="3828530399" sldId="1548"/>
            <ac:cxnSpMk id="38" creationId="{2AEBEDCB-393C-B84F-929B-FE8494DE0741}"/>
          </ac:cxnSpMkLst>
        </pc:cxnChg>
        <pc:cxnChg chg="del mod">
          <ac:chgData name="Guido Schmutz" userId="a64f9428-f742-43f7-a1e1-47e44dd40a39" providerId="ADAL" clId="{19F20BCF-CB62-8946-B5D8-59516BCFB195}" dt="2019-08-09T11:57:40.213" v="4302" actId="478"/>
          <ac:cxnSpMkLst>
            <pc:docMk/>
            <pc:sldMk cId="3828530399" sldId="1548"/>
            <ac:cxnSpMk id="45" creationId="{0B2DD173-7D8F-FF48-B01E-783ACA9479FA}"/>
          </ac:cxnSpMkLst>
        </pc:cxnChg>
        <pc:cxnChg chg="add del mod">
          <ac:chgData name="Guido Schmutz" userId="a64f9428-f742-43f7-a1e1-47e44dd40a39" providerId="ADAL" clId="{19F20BCF-CB62-8946-B5D8-59516BCFB195}" dt="2019-08-09T11:58:32.700" v="4327" actId="478"/>
          <ac:cxnSpMkLst>
            <pc:docMk/>
            <pc:sldMk cId="3828530399" sldId="1548"/>
            <ac:cxnSpMk id="46" creationId="{E1E44660-9C75-FC4F-96F1-65AA1C3D70B5}"/>
          </ac:cxnSpMkLst>
        </pc:cxnChg>
        <pc:cxnChg chg="add mod">
          <ac:chgData name="Guido Schmutz" userId="a64f9428-f742-43f7-a1e1-47e44dd40a39" providerId="ADAL" clId="{19F20BCF-CB62-8946-B5D8-59516BCFB195}" dt="2019-08-09T11:59:02.858" v="4332" actId="208"/>
          <ac:cxnSpMkLst>
            <pc:docMk/>
            <pc:sldMk cId="3828530399" sldId="1548"/>
            <ac:cxnSpMk id="47" creationId="{D70B60C9-0A82-AB4D-9047-94DDA47DBB96}"/>
          </ac:cxnSpMkLst>
        </pc:cxnChg>
        <pc:cxnChg chg="add mod">
          <ac:chgData name="Guido Schmutz" userId="a64f9428-f742-43f7-a1e1-47e44dd40a39" providerId="ADAL" clId="{19F20BCF-CB62-8946-B5D8-59516BCFB195}" dt="2019-08-09T11:59:02.858" v="4332" actId="208"/>
          <ac:cxnSpMkLst>
            <pc:docMk/>
            <pc:sldMk cId="3828530399" sldId="1548"/>
            <ac:cxnSpMk id="56" creationId="{791A3E37-0F3C-8D40-BC5E-0C4717490C9B}"/>
          </ac:cxnSpMkLst>
        </pc:cxnChg>
        <pc:cxnChg chg="del mod">
          <ac:chgData name="Guido Schmutz" userId="a64f9428-f742-43f7-a1e1-47e44dd40a39" providerId="ADAL" clId="{19F20BCF-CB62-8946-B5D8-59516BCFB195}" dt="2019-08-09T11:57:40.213" v="4302" actId="478"/>
          <ac:cxnSpMkLst>
            <pc:docMk/>
            <pc:sldMk cId="3828530399" sldId="1548"/>
            <ac:cxnSpMk id="62" creationId="{F364DBFF-B561-0644-AF38-9A708D1B6B54}"/>
          </ac:cxnSpMkLst>
        </pc:cxnChg>
        <pc:cxnChg chg="add mod">
          <ac:chgData name="Guido Schmutz" userId="a64f9428-f742-43f7-a1e1-47e44dd40a39" providerId="ADAL" clId="{19F20BCF-CB62-8946-B5D8-59516BCFB195}" dt="2019-08-09T11:59:02.858" v="4332" actId="208"/>
          <ac:cxnSpMkLst>
            <pc:docMk/>
            <pc:sldMk cId="3828530399" sldId="1548"/>
            <ac:cxnSpMk id="63" creationId="{B470BC32-64B8-8E41-B4F2-919646FFF25A}"/>
          </ac:cxnSpMkLst>
        </pc:cxnChg>
        <pc:cxnChg chg="add mod">
          <ac:chgData name="Guido Schmutz" userId="a64f9428-f742-43f7-a1e1-47e44dd40a39" providerId="ADAL" clId="{19F20BCF-CB62-8946-B5D8-59516BCFB195}" dt="2019-08-09T11:59:02.858" v="4332" actId="208"/>
          <ac:cxnSpMkLst>
            <pc:docMk/>
            <pc:sldMk cId="3828530399" sldId="1548"/>
            <ac:cxnSpMk id="65" creationId="{2A27281F-4013-1145-8F49-403362905587}"/>
          </ac:cxnSpMkLst>
        </pc:cxnChg>
        <pc:cxnChg chg="del mod">
          <ac:chgData name="Guido Schmutz" userId="a64f9428-f742-43f7-a1e1-47e44dd40a39" providerId="ADAL" clId="{19F20BCF-CB62-8946-B5D8-59516BCFB195}" dt="2019-08-09T11:57:40.213" v="4302" actId="478"/>
          <ac:cxnSpMkLst>
            <pc:docMk/>
            <pc:sldMk cId="3828530399" sldId="1548"/>
            <ac:cxnSpMk id="67" creationId="{F44D7B4F-E5AE-364C-8F2D-E55108C8A57E}"/>
          </ac:cxnSpMkLst>
        </pc:cxnChg>
      </pc:sldChg>
      <pc:sldChg chg="addSp delSp modSp add">
        <pc:chgData name="Guido Schmutz" userId="a64f9428-f742-43f7-a1e1-47e44dd40a39" providerId="ADAL" clId="{19F20BCF-CB62-8946-B5D8-59516BCFB195}" dt="2019-08-09T10:56:38.186" v="3921" actId="1076"/>
        <pc:sldMkLst>
          <pc:docMk/>
          <pc:sldMk cId="2752595244" sldId="1549"/>
        </pc:sldMkLst>
        <pc:spChg chg="del">
          <ac:chgData name="Guido Schmutz" userId="a64f9428-f742-43f7-a1e1-47e44dd40a39" providerId="ADAL" clId="{19F20BCF-CB62-8946-B5D8-59516BCFB195}" dt="2019-08-09T10:56:34.652" v="3919" actId="478"/>
          <ac:spMkLst>
            <pc:docMk/>
            <pc:sldMk cId="2752595244" sldId="1549"/>
            <ac:spMk id="3" creationId="{7DB15DE0-64A2-3346-91CE-205D35AEB896}"/>
          </ac:spMkLst>
        </pc:spChg>
        <pc:spChg chg="del">
          <ac:chgData name="Guido Schmutz" userId="a64f9428-f742-43f7-a1e1-47e44dd40a39" providerId="ADAL" clId="{19F20BCF-CB62-8946-B5D8-59516BCFB195}" dt="2019-08-09T10:56:34.652" v="3919" actId="478"/>
          <ac:spMkLst>
            <pc:docMk/>
            <pc:sldMk cId="2752595244" sldId="1549"/>
            <ac:spMk id="4" creationId="{4E62B0C2-FA04-9C45-A376-EA076BA9ED3A}"/>
          </ac:spMkLst>
        </pc:spChg>
        <pc:picChg chg="add mod">
          <ac:chgData name="Guido Schmutz" userId="a64f9428-f742-43f7-a1e1-47e44dd40a39" providerId="ADAL" clId="{19F20BCF-CB62-8946-B5D8-59516BCFB195}" dt="2019-08-09T10:56:38.186" v="3921" actId="1076"/>
          <ac:picMkLst>
            <pc:docMk/>
            <pc:sldMk cId="2752595244" sldId="1549"/>
            <ac:picMk id="6146" creationId="{4EB04F05-BFF2-B245-A22B-29B52D671FAC}"/>
          </ac:picMkLst>
        </pc:picChg>
      </pc:sldChg>
      <pc:sldChg chg="addSp modSp add">
        <pc:chgData name="Guido Schmutz" userId="a64f9428-f742-43f7-a1e1-47e44dd40a39" providerId="ADAL" clId="{19F20BCF-CB62-8946-B5D8-59516BCFB195}" dt="2019-08-09T10:57:16.625" v="3927" actId="1076"/>
        <pc:sldMkLst>
          <pc:docMk/>
          <pc:sldMk cId="3761435406" sldId="1550"/>
        </pc:sldMkLst>
        <pc:picChg chg="add mod">
          <ac:chgData name="Guido Schmutz" userId="a64f9428-f742-43f7-a1e1-47e44dd40a39" providerId="ADAL" clId="{19F20BCF-CB62-8946-B5D8-59516BCFB195}" dt="2019-08-09T10:57:16.625" v="3927" actId="1076"/>
          <ac:picMkLst>
            <pc:docMk/>
            <pc:sldMk cId="3761435406" sldId="1550"/>
            <ac:picMk id="7170" creationId="{8466D82F-60E9-C245-B778-822F85EE16F1}"/>
          </ac:picMkLst>
        </pc:picChg>
      </pc:sldChg>
      <pc:sldChg chg="addSp delSp modSp add">
        <pc:chgData name="Guido Schmutz" userId="a64f9428-f742-43f7-a1e1-47e44dd40a39" providerId="ADAL" clId="{19F20BCF-CB62-8946-B5D8-59516BCFB195}" dt="2019-08-09T10:59:47.692" v="3959" actId="1076"/>
        <pc:sldMkLst>
          <pc:docMk/>
          <pc:sldMk cId="2050164342" sldId="1551"/>
        </pc:sldMkLst>
        <pc:spChg chg="del">
          <ac:chgData name="Guido Schmutz" userId="a64f9428-f742-43f7-a1e1-47e44dd40a39" providerId="ADAL" clId="{19F20BCF-CB62-8946-B5D8-59516BCFB195}" dt="2019-08-09T10:59:32.685" v="3952" actId="478"/>
          <ac:spMkLst>
            <pc:docMk/>
            <pc:sldMk cId="2050164342" sldId="1551"/>
            <ac:spMk id="3" creationId="{05B96860-31D7-0942-870E-7DDE95FD9C3E}"/>
          </ac:spMkLst>
        </pc:spChg>
        <pc:spChg chg="del">
          <ac:chgData name="Guido Schmutz" userId="a64f9428-f742-43f7-a1e1-47e44dd40a39" providerId="ADAL" clId="{19F20BCF-CB62-8946-B5D8-59516BCFB195}" dt="2019-08-09T10:59:32.685" v="3952" actId="478"/>
          <ac:spMkLst>
            <pc:docMk/>
            <pc:sldMk cId="2050164342" sldId="1551"/>
            <ac:spMk id="4" creationId="{7E9ED501-45A9-884F-80E5-BB7EA7223FC6}"/>
          </ac:spMkLst>
        </pc:spChg>
        <pc:picChg chg="add del mod">
          <ac:chgData name="Guido Schmutz" userId="a64f9428-f742-43f7-a1e1-47e44dd40a39" providerId="ADAL" clId="{19F20BCF-CB62-8946-B5D8-59516BCFB195}" dt="2019-08-09T10:59:38.748" v="3956" actId="478"/>
          <ac:picMkLst>
            <pc:docMk/>
            <pc:sldMk cId="2050164342" sldId="1551"/>
            <ac:picMk id="8194" creationId="{C2688ABC-5371-B14B-B207-D072EBD99B85}"/>
          </ac:picMkLst>
        </pc:picChg>
        <pc:picChg chg="add mod">
          <ac:chgData name="Guido Schmutz" userId="a64f9428-f742-43f7-a1e1-47e44dd40a39" providerId="ADAL" clId="{19F20BCF-CB62-8946-B5D8-59516BCFB195}" dt="2019-08-09T10:59:47.692" v="3959" actId="1076"/>
          <ac:picMkLst>
            <pc:docMk/>
            <pc:sldMk cId="2050164342" sldId="1551"/>
            <ac:picMk id="8196" creationId="{22E2C03F-BCF4-4647-A78A-CCE8704DEAD3}"/>
          </ac:picMkLst>
        </pc:picChg>
      </pc:sldChg>
      <pc:sldChg chg="addSp modSp add">
        <pc:chgData name="Guido Schmutz" userId="a64f9428-f742-43f7-a1e1-47e44dd40a39" providerId="ADAL" clId="{19F20BCF-CB62-8946-B5D8-59516BCFB195}" dt="2019-08-09T11:00:07.830" v="3963" actId="1076"/>
        <pc:sldMkLst>
          <pc:docMk/>
          <pc:sldMk cId="2004681832" sldId="1552"/>
        </pc:sldMkLst>
        <pc:picChg chg="add mod">
          <ac:chgData name="Guido Schmutz" userId="a64f9428-f742-43f7-a1e1-47e44dd40a39" providerId="ADAL" clId="{19F20BCF-CB62-8946-B5D8-59516BCFB195}" dt="2019-08-09T11:00:07.830" v="3963" actId="1076"/>
          <ac:picMkLst>
            <pc:docMk/>
            <pc:sldMk cId="2004681832" sldId="1552"/>
            <ac:picMk id="9218" creationId="{0A6E9BB6-0BBB-194A-9D43-4DDFCD6ABFA5}"/>
          </ac:picMkLst>
        </pc:picChg>
      </pc:sldChg>
      <pc:sldChg chg="addSp delSp modSp add">
        <pc:chgData name="Guido Schmutz" userId="a64f9428-f742-43f7-a1e1-47e44dd40a39" providerId="ADAL" clId="{19F20BCF-CB62-8946-B5D8-59516BCFB195}" dt="2019-08-09T11:50:50.513" v="3967" actId="1076"/>
        <pc:sldMkLst>
          <pc:docMk/>
          <pc:sldMk cId="4228580723" sldId="1553"/>
        </pc:sldMkLst>
        <pc:spChg chg="del">
          <ac:chgData name="Guido Schmutz" userId="a64f9428-f742-43f7-a1e1-47e44dd40a39" providerId="ADAL" clId="{19F20BCF-CB62-8946-B5D8-59516BCFB195}" dt="2019-08-09T11:50:46.574" v="3965" actId="478"/>
          <ac:spMkLst>
            <pc:docMk/>
            <pc:sldMk cId="4228580723" sldId="1553"/>
            <ac:spMk id="3" creationId="{6E53888A-782F-DC45-B755-1932BA6D52D6}"/>
          </ac:spMkLst>
        </pc:spChg>
        <pc:spChg chg="del">
          <ac:chgData name="Guido Schmutz" userId="a64f9428-f742-43f7-a1e1-47e44dd40a39" providerId="ADAL" clId="{19F20BCF-CB62-8946-B5D8-59516BCFB195}" dt="2019-08-09T11:50:46.574" v="3965" actId="478"/>
          <ac:spMkLst>
            <pc:docMk/>
            <pc:sldMk cId="4228580723" sldId="1553"/>
            <ac:spMk id="4" creationId="{93D7A9F3-1BFA-F940-8627-7BCF2E1B98E8}"/>
          </ac:spMkLst>
        </pc:spChg>
        <pc:picChg chg="add mod">
          <ac:chgData name="Guido Schmutz" userId="a64f9428-f742-43f7-a1e1-47e44dd40a39" providerId="ADAL" clId="{19F20BCF-CB62-8946-B5D8-59516BCFB195}" dt="2019-08-09T11:50:50.513" v="3967" actId="1076"/>
          <ac:picMkLst>
            <pc:docMk/>
            <pc:sldMk cId="4228580723" sldId="1553"/>
            <ac:picMk id="10242" creationId="{D398E7D8-D1E3-5745-A76A-5CAEF5C8D23D}"/>
          </ac:picMkLst>
        </pc:picChg>
      </pc:sldChg>
      <pc:sldChg chg="addSp delSp modSp add">
        <pc:chgData name="Guido Schmutz" userId="a64f9428-f742-43f7-a1e1-47e44dd40a39" providerId="ADAL" clId="{19F20BCF-CB62-8946-B5D8-59516BCFB195}" dt="2019-08-13T19:01:45.329" v="5129" actId="1076"/>
        <pc:sldMkLst>
          <pc:docMk/>
          <pc:sldMk cId="1795184873" sldId="1554"/>
        </pc:sldMkLst>
        <pc:spChg chg="del">
          <ac:chgData name="Guido Schmutz" userId="a64f9428-f742-43f7-a1e1-47e44dd40a39" providerId="ADAL" clId="{19F20BCF-CB62-8946-B5D8-59516BCFB195}" dt="2019-08-13T19:01:39.893" v="5126" actId="478"/>
          <ac:spMkLst>
            <pc:docMk/>
            <pc:sldMk cId="1795184873" sldId="1554"/>
            <ac:spMk id="3" creationId="{F9F8F6C8-B939-D74A-A13D-71F4AE98BE33}"/>
          </ac:spMkLst>
        </pc:spChg>
        <pc:spChg chg="del">
          <ac:chgData name="Guido Schmutz" userId="a64f9428-f742-43f7-a1e1-47e44dd40a39" providerId="ADAL" clId="{19F20BCF-CB62-8946-B5D8-59516BCFB195}" dt="2019-08-13T19:01:39.893" v="5126" actId="478"/>
          <ac:spMkLst>
            <pc:docMk/>
            <pc:sldMk cId="1795184873" sldId="1554"/>
            <ac:spMk id="4" creationId="{15546F8A-4A5F-184E-926B-8BDAEC1DEC34}"/>
          </ac:spMkLst>
        </pc:spChg>
        <pc:picChg chg="add mod">
          <ac:chgData name="Guido Schmutz" userId="a64f9428-f742-43f7-a1e1-47e44dd40a39" providerId="ADAL" clId="{19F20BCF-CB62-8946-B5D8-59516BCFB195}" dt="2019-08-13T19:01:45.329" v="5129" actId="1076"/>
          <ac:picMkLst>
            <pc:docMk/>
            <pc:sldMk cId="1795184873" sldId="1554"/>
            <ac:picMk id="1026" creationId="{CF3B42E9-CD66-3542-BB36-AF1C76D01EAC}"/>
          </ac:picMkLst>
        </pc:picChg>
      </pc:sldChg>
      <pc:sldChg chg="addSp delSp modSp add">
        <pc:chgData name="Guido Schmutz" userId="a64f9428-f742-43f7-a1e1-47e44dd40a39" providerId="ADAL" clId="{19F20BCF-CB62-8946-B5D8-59516BCFB195}" dt="2019-08-09T12:45:08.984" v="5087" actId="20577"/>
        <pc:sldMkLst>
          <pc:docMk/>
          <pc:sldMk cId="2531709543" sldId="1555"/>
        </pc:sldMkLst>
        <pc:spChg chg="mod">
          <ac:chgData name="Guido Schmutz" userId="a64f9428-f742-43f7-a1e1-47e44dd40a39" providerId="ADAL" clId="{19F20BCF-CB62-8946-B5D8-59516BCFB195}" dt="2019-08-09T12:01:53.796" v="4414" actId="20577"/>
          <ac:spMkLst>
            <pc:docMk/>
            <pc:sldMk cId="2531709543" sldId="1555"/>
            <ac:spMk id="2" creationId="{EBF812EB-6737-3C4A-91BE-802EF0C0522D}"/>
          </ac:spMkLst>
        </pc:spChg>
        <pc:spChg chg="del">
          <ac:chgData name="Guido Schmutz" userId="a64f9428-f742-43f7-a1e1-47e44dd40a39" providerId="ADAL" clId="{19F20BCF-CB62-8946-B5D8-59516BCFB195}" dt="2019-08-09T11:59:52.069" v="4338"/>
          <ac:spMkLst>
            <pc:docMk/>
            <pc:sldMk cId="2531709543" sldId="1555"/>
            <ac:spMk id="3" creationId="{9728C24C-474A-CD47-8B51-4D1D6D02DEEF}"/>
          </ac:spMkLst>
        </pc:spChg>
        <pc:spChg chg="del">
          <ac:chgData name="Guido Schmutz" userId="a64f9428-f742-43f7-a1e1-47e44dd40a39" providerId="ADAL" clId="{19F20BCF-CB62-8946-B5D8-59516BCFB195}" dt="2019-08-09T12:00:06.334" v="4341" actId="478"/>
          <ac:spMkLst>
            <pc:docMk/>
            <pc:sldMk cId="2531709543" sldId="1555"/>
            <ac:spMk id="4" creationId="{FE84A5C4-79BA-614C-8B2A-B557442607A4}"/>
          </ac:spMkLst>
        </pc:spChg>
        <pc:spChg chg="add mod">
          <ac:chgData name="Guido Schmutz" userId="a64f9428-f742-43f7-a1e1-47e44dd40a39" providerId="ADAL" clId="{19F20BCF-CB62-8946-B5D8-59516BCFB195}" dt="2019-08-09T11:59:26.366" v="4335" actId="1076"/>
          <ac:spMkLst>
            <pc:docMk/>
            <pc:sldMk cId="2531709543" sldId="1555"/>
            <ac:spMk id="6" creationId="{3E4A7660-0113-DD45-8DC4-A3299CF5BC89}"/>
          </ac:spMkLst>
        </pc:spChg>
        <pc:spChg chg="add del mod">
          <ac:chgData name="Guido Schmutz" userId="a64f9428-f742-43f7-a1e1-47e44dd40a39" providerId="ADAL" clId="{19F20BCF-CB62-8946-B5D8-59516BCFB195}" dt="2019-08-09T12:01:08.481" v="4360" actId="478"/>
          <ac:spMkLst>
            <pc:docMk/>
            <pc:sldMk cId="2531709543" sldId="1555"/>
            <ac:spMk id="7" creationId="{304FE688-62C1-DD49-B2BC-4A95C500787B}"/>
          </ac:spMkLst>
        </pc:spChg>
        <pc:spChg chg="add del mod">
          <ac:chgData name="Guido Schmutz" userId="a64f9428-f742-43f7-a1e1-47e44dd40a39" providerId="ADAL" clId="{19F20BCF-CB62-8946-B5D8-59516BCFB195}" dt="2019-08-09T12:06:17.796" v="4449" actId="478"/>
          <ac:spMkLst>
            <pc:docMk/>
            <pc:sldMk cId="2531709543" sldId="1555"/>
            <ac:spMk id="8" creationId="{C53EE83F-79C8-8843-B144-0987A7DEFCB7}"/>
          </ac:spMkLst>
        </pc:spChg>
        <pc:spChg chg="add del mod">
          <ac:chgData name="Guido Schmutz" userId="a64f9428-f742-43f7-a1e1-47e44dd40a39" providerId="ADAL" clId="{19F20BCF-CB62-8946-B5D8-59516BCFB195}" dt="2019-08-09T12:06:17.796" v="4449" actId="478"/>
          <ac:spMkLst>
            <pc:docMk/>
            <pc:sldMk cId="2531709543" sldId="1555"/>
            <ac:spMk id="9" creationId="{7A1F16B8-7112-A348-86E8-65231D4910BE}"/>
          </ac:spMkLst>
        </pc:spChg>
        <pc:spChg chg="add del mod">
          <ac:chgData name="Guido Schmutz" userId="a64f9428-f742-43f7-a1e1-47e44dd40a39" providerId="ADAL" clId="{19F20BCF-CB62-8946-B5D8-59516BCFB195}" dt="2019-08-09T12:06:17.796" v="4449" actId="478"/>
          <ac:spMkLst>
            <pc:docMk/>
            <pc:sldMk cId="2531709543" sldId="1555"/>
            <ac:spMk id="10" creationId="{9ACD7A99-FD50-7A4A-BA10-DB939E3D8868}"/>
          </ac:spMkLst>
        </pc:spChg>
        <pc:spChg chg="add del mod">
          <ac:chgData name="Guido Schmutz" userId="a64f9428-f742-43f7-a1e1-47e44dd40a39" providerId="ADAL" clId="{19F20BCF-CB62-8946-B5D8-59516BCFB195}" dt="2019-08-09T12:06:17.796" v="4449" actId="478"/>
          <ac:spMkLst>
            <pc:docMk/>
            <pc:sldMk cId="2531709543" sldId="1555"/>
            <ac:spMk id="11" creationId="{53DC19DA-ABF7-7341-963D-DA5291C81ADF}"/>
          </ac:spMkLst>
        </pc:spChg>
        <pc:spChg chg="add del mod">
          <ac:chgData name="Guido Schmutz" userId="a64f9428-f742-43f7-a1e1-47e44dd40a39" providerId="ADAL" clId="{19F20BCF-CB62-8946-B5D8-59516BCFB195}" dt="2019-08-09T12:06:17.796" v="4449" actId="478"/>
          <ac:spMkLst>
            <pc:docMk/>
            <pc:sldMk cId="2531709543" sldId="1555"/>
            <ac:spMk id="15" creationId="{6469D6FF-C495-F841-8FC5-C8DE5D8689E2}"/>
          </ac:spMkLst>
        </pc:spChg>
        <pc:spChg chg="add del mod">
          <ac:chgData name="Guido Schmutz" userId="a64f9428-f742-43f7-a1e1-47e44dd40a39" providerId="ADAL" clId="{19F20BCF-CB62-8946-B5D8-59516BCFB195}" dt="2019-08-09T12:00:36.462" v="4351"/>
          <ac:spMkLst>
            <pc:docMk/>
            <pc:sldMk cId="2531709543" sldId="1555"/>
            <ac:spMk id="20" creationId="{78AAD545-2EA3-754A-A725-823FC26F99A2}"/>
          </ac:spMkLst>
        </pc:spChg>
        <pc:spChg chg="add mod">
          <ac:chgData name="Guido Schmutz" userId="a64f9428-f742-43f7-a1e1-47e44dd40a39" providerId="ADAL" clId="{19F20BCF-CB62-8946-B5D8-59516BCFB195}" dt="2019-08-09T12:02:22.377" v="4423" actId="404"/>
          <ac:spMkLst>
            <pc:docMk/>
            <pc:sldMk cId="2531709543" sldId="1555"/>
            <ac:spMk id="23" creationId="{F1AAE87C-E82E-B641-B2C1-F61AAC987825}"/>
          </ac:spMkLst>
        </pc:spChg>
        <pc:spChg chg="add mod">
          <ac:chgData name="Guido Schmutz" userId="a64f9428-f742-43f7-a1e1-47e44dd40a39" providerId="ADAL" clId="{19F20BCF-CB62-8946-B5D8-59516BCFB195}" dt="2019-08-09T12:02:22.377" v="4423" actId="404"/>
          <ac:spMkLst>
            <pc:docMk/>
            <pc:sldMk cId="2531709543" sldId="1555"/>
            <ac:spMk id="25" creationId="{D2C2D1CA-8C0E-3C4A-8612-3CA2CA7DF23F}"/>
          </ac:spMkLst>
        </pc:spChg>
        <pc:spChg chg="add mod">
          <ac:chgData name="Guido Schmutz" userId="a64f9428-f742-43f7-a1e1-47e44dd40a39" providerId="ADAL" clId="{19F20BCF-CB62-8946-B5D8-59516BCFB195}" dt="2019-08-09T12:06:11.134" v="4448" actId="14100"/>
          <ac:spMkLst>
            <pc:docMk/>
            <pc:sldMk cId="2531709543" sldId="1555"/>
            <ac:spMk id="26" creationId="{73164CBB-2D58-494D-8441-5777D93C67C6}"/>
          </ac:spMkLst>
        </pc:spChg>
        <pc:spChg chg="add del mod">
          <ac:chgData name="Guido Schmutz" userId="a64f9428-f742-43f7-a1e1-47e44dd40a39" providerId="ADAL" clId="{19F20BCF-CB62-8946-B5D8-59516BCFB195}" dt="2019-08-09T12:04:55.016" v="4425"/>
          <ac:spMkLst>
            <pc:docMk/>
            <pc:sldMk cId="2531709543" sldId="1555"/>
            <ac:spMk id="32" creationId="{B87419A3-8F94-0D41-B14B-BBA4A7365F32}"/>
          </ac:spMkLst>
        </pc:spChg>
        <pc:spChg chg="add del mod">
          <ac:chgData name="Guido Schmutz" userId="a64f9428-f742-43f7-a1e1-47e44dd40a39" providerId="ADAL" clId="{19F20BCF-CB62-8946-B5D8-59516BCFB195}" dt="2019-08-09T12:06:01.971" v="4447" actId="167"/>
          <ac:spMkLst>
            <pc:docMk/>
            <pc:sldMk cId="2531709543" sldId="1555"/>
            <ac:spMk id="33" creationId="{661A0102-0CA4-F146-934D-2CCFE6E8F988}"/>
          </ac:spMkLst>
        </pc:spChg>
        <pc:spChg chg="add del mod">
          <ac:chgData name="Guido Schmutz" userId="a64f9428-f742-43f7-a1e1-47e44dd40a39" providerId="ADAL" clId="{19F20BCF-CB62-8946-B5D8-59516BCFB195}" dt="2019-08-09T12:05:12.642" v="4430"/>
          <ac:spMkLst>
            <pc:docMk/>
            <pc:sldMk cId="2531709543" sldId="1555"/>
            <ac:spMk id="34" creationId="{ACE576A0-083C-A34C-BCED-39B4F97AC764}"/>
          </ac:spMkLst>
        </pc:spChg>
        <pc:spChg chg="add mod">
          <ac:chgData name="Guido Schmutz" userId="a64f9428-f742-43f7-a1e1-47e44dd40a39" providerId="ADAL" clId="{19F20BCF-CB62-8946-B5D8-59516BCFB195}" dt="2019-08-09T12:45:08.984" v="5087" actId="20577"/>
          <ac:spMkLst>
            <pc:docMk/>
            <pc:sldMk cId="2531709543" sldId="1555"/>
            <ac:spMk id="36" creationId="{45FE906A-0CF0-7B45-8706-99F6192BEBBD}"/>
          </ac:spMkLst>
        </pc:spChg>
        <pc:picChg chg="add mod">
          <ac:chgData name="Guido Schmutz" userId="a64f9428-f742-43f7-a1e1-47e44dd40a39" providerId="ADAL" clId="{19F20BCF-CB62-8946-B5D8-59516BCFB195}" dt="2019-08-09T12:00:14.600" v="4342" actId="167"/>
          <ac:picMkLst>
            <pc:docMk/>
            <pc:sldMk cId="2531709543" sldId="1555"/>
            <ac:picMk id="5" creationId="{1074D0BC-942E-EF42-AAE4-D74F04283DF3}"/>
          </ac:picMkLst>
        </pc:picChg>
        <pc:picChg chg="add del mod">
          <ac:chgData name="Guido Schmutz" userId="a64f9428-f742-43f7-a1e1-47e44dd40a39" providerId="ADAL" clId="{19F20BCF-CB62-8946-B5D8-59516BCFB195}" dt="2019-08-09T12:05:15.252" v="4431" actId="478"/>
          <ac:picMkLst>
            <pc:docMk/>
            <pc:sldMk cId="2531709543" sldId="1555"/>
            <ac:picMk id="18" creationId="{957C3972-5776-5D43-9516-030D4798E6C2}"/>
          </ac:picMkLst>
        </pc:picChg>
        <pc:picChg chg="add del mod">
          <ac:chgData name="Guido Schmutz" userId="a64f9428-f742-43f7-a1e1-47e44dd40a39" providerId="ADAL" clId="{19F20BCF-CB62-8946-B5D8-59516BCFB195}" dt="2019-08-09T12:00:36.462" v="4351"/>
          <ac:picMkLst>
            <pc:docMk/>
            <pc:sldMk cId="2531709543" sldId="1555"/>
            <ac:picMk id="19" creationId="{A6D8AA94-21AE-6B42-ABAC-1585236975DC}"/>
          </ac:picMkLst>
        </pc:picChg>
        <pc:picChg chg="add mod">
          <ac:chgData name="Guido Schmutz" userId="a64f9428-f742-43f7-a1e1-47e44dd40a39" providerId="ADAL" clId="{19F20BCF-CB62-8946-B5D8-59516BCFB195}" dt="2019-08-09T12:01:06.604" v="4359" actId="1076"/>
          <ac:picMkLst>
            <pc:docMk/>
            <pc:sldMk cId="2531709543" sldId="1555"/>
            <ac:picMk id="21" creationId="{55F1BC56-8EEE-1D4B-B070-F671C560D03D}"/>
          </ac:picMkLst>
        </pc:picChg>
        <pc:picChg chg="add del mod">
          <ac:chgData name="Guido Schmutz" userId="a64f9428-f742-43f7-a1e1-47e44dd40a39" providerId="ADAL" clId="{19F20BCF-CB62-8946-B5D8-59516BCFB195}" dt="2019-08-09T12:00:51.515" v="4355" actId="478"/>
          <ac:picMkLst>
            <pc:docMk/>
            <pc:sldMk cId="2531709543" sldId="1555"/>
            <ac:picMk id="22" creationId="{09F663DD-C55C-F344-86D7-EF44E5432D86}"/>
          </ac:picMkLst>
        </pc:picChg>
        <pc:picChg chg="add mod">
          <ac:chgData name="Guido Schmutz" userId="a64f9428-f742-43f7-a1e1-47e44dd40a39" providerId="ADAL" clId="{19F20BCF-CB62-8946-B5D8-59516BCFB195}" dt="2019-08-09T12:01:06.604" v="4359" actId="1076"/>
          <ac:picMkLst>
            <pc:docMk/>
            <pc:sldMk cId="2531709543" sldId="1555"/>
            <ac:picMk id="24" creationId="{9D79369C-EC46-C04C-B389-81195BB48843}"/>
          </ac:picMkLst>
        </pc:picChg>
        <pc:picChg chg="add mod">
          <ac:chgData name="Guido Schmutz" userId="a64f9428-f742-43f7-a1e1-47e44dd40a39" providerId="ADAL" clId="{19F20BCF-CB62-8946-B5D8-59516BCFB195}" dt="2019-08-09T12:06:46.953" v="4456" actId="1076"/>
          <ac:picMkLst>
            <pc:docMk/>
            <pc:sldMk cId="2531709543" sldId="1555"/>
            <ac:picMk id="39" creationId="{2FD806A4-B788-3246-98E6-ACC160907EA1}"/>
          </ac:picMkLst>
        </pc:picChg>
        <pc:picChg chg="add mod">
          <ac:chgData name="Guido Schmutz" userId="a64f9428-f742-43f7-a1e1-47e44dd40a39" providerId="ADAL" clId="{19F20BCF-CB62-8946-B5D8-59516BCFB195}" dt="2019-08-09T12:06:53.366" v="4460" actId="1076"/>
          <ac:picMkLst>
            <pc:docMk/>
            <pc:sldMk cId="2531709543" sldId="1555"/>
            <ac:picMk id="40" creationId="{78A746A7-E3FA-7544-8D4A-489658738E2C}"/>
          </ac:picMkLst>
        </pc:picChg>
        <pc:cxnChg chg="add del mod">
          <ac:chgData name="Guido Schmutz" userId="a64f9428-f742-43f7-a1e1-47e44dd40a39" providerId="ADAL" clId="{19F20BCF-CB62-8946-B5D8-59516BCFB195}" dt="2019-08-09T12:06:17.796" v="4449" actId="478"/>
          <ac:cxnSpMkLst>
            <pc:docMk/>
            <pc:sldMk cId="2531709543" sldId="1555"/>
            <ac:cxnSpMk id="12" creationId="{419E70A2-7668-B245-AB7A-91EE6E9AC2B5}"/>
          </ac:cxnSpMkLst>
        </pc:cxnChg>
        <pc:cxnChg chg="add del mod">
          <ac:chgData name="Guido Schmutz" userId="a64f9428-f742-43f7-a1e1-47e44dd40a39" providerId="ADAL" clId="{19F20BCF-CB62-8946-B5D8-59516BCFB195}" dt="2019-08-09T12:06:17.796" v="4449" actId="478"/>
          <ac:cxnSpMkLst>
            <pc:docMk/>
            <pc:sldMk cId="2531709543" sldId="1555"/>
            <ac:cxnSpMk id="13" creationId="{32801E0C-D5F7-9048-9C13-FB99E627FAD0}"/>
          </ac:cxnSpMkLst>
        </pc:cxnChg>
        <pc:cxnChg chg="add del mod">
          <ac:chgData name="Guido Schmutz" userId="a64f9428-f742-43f7-a1e1-47e44dd40a39" providerId="ADAL" clId="{19F20BCF-CB62-8946-B5D8-59516BCFB195}" dt="2019-08-09T12:06:17.796" v="4449" actId="478"/>
          <ac:cxnSpMkLst>
            <pc:docMk/>
            <pc:sldMk cId="2531709543" sldId="1555"/>
            <ac:cxnSpMk id="14" creationId="{9BE1B9F4-A650-B147-BE4D-483993F18AF5}"/>
          </ac:cxnSpMkLst>
        </pc:cxnChg>
        <pc:cxnChg chg="add del mod">
          <ac:chgData name="Guido Schmutz" userId="a64f9428-f742-43f7-a1e1-47e44dd40a39" providerId="ADAL" clId="{19F20BCF-CB62-8946-B5D8-59516BCFB195}" dt="2019-08-09T12:06:17.796" v="4449" actId="478"/>
          <ac:cxnSpMkLst>
            <pc:docMk/>
            <pc:sldMk cId="2531709543" sldId="1555"/>
            <ac:cxnSpMk id="16" creationId="{A2A0927D-E586-5743-8998-FB099DE64CE9}"/>
          </ac:cxnSpMkLst>
        </pc:cxnChg>
        <pc:cxnChg chg="add del mod">
          <ac:chgData name="Guido Schmutz" userId="a64f9428-f742-43f7-a1e1-47e44dd40a39" providerId="ADAL" clId="{19F20BCF-CB62-8946-B5D8-59516BCFB195}" dt="2019-08-09T12:06:17.796" v="4449" actId="478"/>
          <ac:cxnSpMkLst>
            <pc:docMk/>
            <pc:sldMk cId="2531709543" sldId="1555"/>
            <ac:cxnSpMk id="17" creationId="{04126A67-9908-104D-8C00-BD6478A552CE}"/>
          </ac:cxnSpMkLst>
        </pc:cxnChg>
        <pc:cxnChg chg="add mod">
          <ac:chgData name="Guido Schmutz" userId="a64f9428-f742-43f7-a1e1-47e44dd40a39" providerId="ADAL" clId="{19F20BCF-CB62-8946-B5D8-59516BCFB195}" dt="2019-08-09T12:06:11.134" v="4448" actId="14100"/>
          <ac:cxnSpMkLst>
            <pc:docMk/>
            <pc:sldMk cId="2531709543" sldId="1555"/>
            <ac:cxnSpMk id="28" creationId="{F4968637-6592-D248-8AA0-EE8440D96FEB}"/>
          </ac:cxnSpMkLst>
        </pc:cxnChg>
        <pc:cxnChg chg="add mod">
          <ac:chgData name="Guido Schmutz" userId="a64f9428-f742-43f7-a1e1-47e44dd40a39" providerId="ADAL" clId="{19F20BCF-CB62-8946-B5D8-59516BCFB195}" dt="2019-08-09T12:06:11.134" v="4448" actId="14100"/>
          <ac:cxnSpMkLst>
            <pc:docMk/>
            <pc:sldMk cId="2531709543" sldId="1555"/>
            <ac:cxnSpMk id="29" creationId="{0177302F-F098-DB47-B9C3-94674B20114E}"/>
          </ac:cxnSpMkLst>
        </pc:cxnChg>
      </pc:sldChg>
      <pc:sldChg chg="addSp delSp modSp add">
        <pc:chgData name="Guido Schmutz" userId="a64f9428-f742-43f7-a1e1-47e44dd40a39" providerId="ADAL" clId="{19F20BCF-CB62-8946-B5D8-59516BCFB195}" dt="2019-08-13T20:20:45.728" v="6128"/>
        <pc:sldMkLst>
          <pc:docMk/>
          <pc:sldMk cId="1114291972" sldId="1556"/>
        </pc:sldMkLst>
        <pc:spChg chg="mod">
          <ac:chgData name="Guido Schmutz" userId="a64f9428-f742-43f7-a1e1-47e44dd40a39" providerId="ADAL" clId="{19F20BCF-CB62-8946-B5D8-59516BCFB195}" dt="2019-08-09T12:22:45.954" v="4915" actId="20577"/>
          <ac:spMkLst>
            <pc:docMk/>
            <pc:sldMk cId="1114291972" sldId="1556"/>
            <ac:spMk id="2" creationId="{A59237DC-D0F0-9C42-8E10-C275E309DD73}"/>
          </ac:spMkLst>
        </pc:spChg>
        <pc:spChg chg="add del mod">
          <ac:chgData name="Guido Schmutz" userId="a64f9428-f742-43f7-a1e1-47e44dd40a39" providerId="ADAL" clId="{19F20BCF-CB62-8946-B5D8-59516BCFB195}" dt="2019-08-13T20:20:45.728" v="6128"/>
          <ac:spMkLst>
            <pc:docMk/>
            <pc:sldMk cId="1114291972" sldId="1556"/>
            <ac:spMk id="3" creationId="{58B450A5-960F-EB4D-9374-2F2FE28D9CD6}"/>
          </ac:spMkLst>
        </pc:spChg>
        <pc:spChg chg="del">
          <ac:chgData name="Guido Schmutz" userId="a64f9428-f742-43f7-a1e1-47e44dd40a39" providerId="ADAL" clId="{19F20BCF-CB62-8946-B5D8-59516BCFB195}" dt="2019-08-09T12:12:39.953" v="4683" actId="478"/>
          <ac:spMkLst>
            <pc:docMk/>
            <pc:sldMk cId="1114291972" sldId="1556"/>
            <ac:spMk id="3" creationId="{59034309-E446-3C4F-849A-C2FA0BE48F41}"/>
          </ac:spMkLst>
        </pc:spChg>
        <pc:picChg chg="add mod">
          <ac:chgData name="Guido Schmutz" userId="a64f9428-f742-43f7-a1e1-47e44dd40a39" providerId="ADAL" clId="{19F20BCF-CB62-8946-B5D8-59516BCFB195}" dt="2019-08-09T12:22:44.076" v="4914" actId="1076"/>
          <ac:picMkLst>
            <pc:docMk/>
            <pc:sldMk cId="1114291972" sldId="1556"/>
            <ac:picMk id="11266" creationId="{4EF85A91-233B-6F45-AF14-07194B17F41B}"/>
          </ac:picMkLst>
        </pc:picChg>
      </pc:sldChg>
      <pc:sldChg chg="addSp delSp modSp add modNotesTx">
        <pc:chgData name="Guido Schmutz" userId="a64f9428-f742-43f7-a1e1-47e44dd40a39" providerId="ADAL" clId="{19F20BCF-CB62-8946-B5D8-59516BCFB195}" dt="2019-08-09T12:35:02.704" v="5050" actId="478"/>
        <pc:sldMkLst>
          <pc:docMk/>
          <pc:sldMk cId="4128441360" sldId="1558"/>
        </pc:sldMkLst>
        <pc:spChg chg="mod">
          <ac:chgData name="Guido Schmutz" userId="a64f9428-f742-43f7-a1e1-47e44dd40a39" providerId="ADAL" clId="{19F20BCF-CB62-8946-B5D8-59516BCFB195}" dt="2019-08-09T12:16:11.470" v="4799" actId="20577"/>
          <ac:spMkLst>
            <pc:docMk/>
            <pc:sldMk cId="4128441360" sldId="1558"/>
            <ac:spMk id="2" creationId="{C8573B19-336B-A24B-A0B5-9EFA5947FC01}"/>
          </ac:spMkLst>
        </pc:spChg>
        <pc:spChg chg="del mod">
          <ac:chgData name="Guido Schmutz" userId="a64f9428-f742-43f7-a1e1-47e44dd40a39" providerId="ADAL" clId="{19F20BCF-CB62-8946-B5D8-59516BCFB195}" dt="2019-08-09T12:18:24.074" v="4823" actId="478"/>
          <ac:spMkLst>
            <pc:docMk/>
            <pc:sldMk cId="4128441360" sldId="1558"/>
            <ac:spMk id="5" creationId="{0FD1B258-6EE9-ED41-864F-04F19A6252FC}"/>
          </ac:spMkLst>
        </pc:spChg>
        <pc:spChg chg="del mod">
          <ac:chgData name="Guido Schmutz" userId="a64f9428-f742-43f7-a1e1-47e44dd40a39" providerId="ADAL" clId="{19F20BCF-CB62-8946-B5D8-59516BCFB195}" dt="2019-08-09T12:18:24.074" v="4823" actId="478"/>
          <ac:spMkLst>
            <pc:docMk/>
            <pc:sldMk cId="4128441360" sldId="1558"/>
            <ac:spMk id="6" creationId="{82788336-53AB-0B47-9654-4263438E9211}"/>
          </ac:spMkLst>
        </pc:spChg>
        <pc:spChg chg="del mod">
          <ac:chgData name="Guido Schmutz" userId="a64f9428-f742-43f7-a1e1-47e44dd40a39" providerId="ADAL" clId="{19F20BCF-CB62-8946-B5D8-59516BCFB195}" dt="2019-08-09T12:18:24.074" v="4823" actId="478"/>
          <ac:spMkLst>
            <pc:docMk/>
            <pc:sldMk cId="4128441360" sldId="1558"/>
            <ac:spMk id="7" creationId="{5A9DB704-8A85-AF43-A690-87F5C5D0EFEB}"/>
          </ac:spMkLst>
        </pc:spChg>
        <pc:spChg chg="del mod">
          <ac:chgData name="Guido Schmutz" userId="a64f9428-f742-43f7-a1e1-47e44dd40a39" providerId="ADAL" clId="{19F20BCF-CB62-8946-B5D8-59516BCFB195}" dt="2019-08-09T12:18:24.074" v="4823" actId="478"/>
          <ac:spMkLst>
            <pc:docMk/>
            <pc:sldMk cId="4128441360" sldId="1558"/>
            <ac:spMk id="8" creationId="{06133F72-1228-364B-B6C5-ACFF46BD148E}"/>
          </ac:spMkLst>
        </pc:spChg>
        <pc:spChg chg="del mod">
          <ac:chgData name="Guido Schmutz" userId="a64f9428-f742-43f7-a1e1-47e44dd40a39" providerId="ADAL" clId="{19F20BCF-CB62-8946-B5D8-59516BCFB195}" dt="2019-08-09T12:18:24.074" v="4823" actId="478"/>
          <ac:spMkLst>
            <pc:docMk/>
            <pc:sldMk cId="4128441360" sldId="1558"/>
            <ac:spMk id="9" creationId="{93C4EF98-A797-F643-A7CC-A67DD4B21C17}"/>
          </ac:spMkLst>
        </pc:spChg>
        <pc:spChg chg="del mod">
          <ac:chgData name="Guido Schmutz" userId="a64f9428-f742-43f7-a1e1-47e44dd40a39" providerId="ADAL" clId="{19F20BCF-CB62-8946-B5D8-59516BCFB195}" dt="2019-08-09T12:18:24.074" v="4823" actId="478"/>
          <ac:spMkLst>
            <pc:docMk/>
            <pc:sldMk cId="4128441360" sldId="1558"/>
            <ac:spMk id="10" creationId="{E87F84CD-F52C-BB42-98E7-0767DFFA3C58}"/>
          </ac:spMkLst>
        </pc:spChg>
        <pc:spChg chg="del mod">
          <ac:chgData name="Guido Schmutz" userId="a64f9428-f742-43f7-a1e1-47e44dd40a39" providerId="ADAL" clId="{19F20BCF-CB62-8946-B5D8-59516BCFB195}" dt="2019-08-09T12:18:24.074" v="4823" actId="478"/>
          <ac:spMkLst>
            <pc:docMk/>
            <pc:sldMk cId="4128441360" sldId="1558"/>
            <ac:spMk id="11" creationId="{89A3ACE9-F84F-E74E-A949-5CDF7CB73D7E}"/>
          </ac:spMkLst>
        </pc:spChg>
        <pc:spChg chg="del mod">
          <ac:chgData name="Guido Schmutz" userId="a64f9428-f742-43f7-a1e1-47e44dd40a39" providerId="ADAL" clId="{19F20BCF-CB62-8946-B5D8-59516BCFB195}" dt="2019-08-09T12:18:24.074" v="4823" actId="478"/>
          <ac:spMkLst>
            <pc:docMk/>
            <pc:sldMk cId="4128441360" sldId="1558"/>
            <ac:spMk id="12" creationId="{B8709368-A2B7-C24C-9DE2-8D70C2E04C3E}"/>
          </ac:spMkLst>
        </pc:spChg>
        <pc:spChg chg="del mod">
          <ac:chgData name="Guido Schmutz" userId="a64f9428-f742-43f7-a1e1-47e44dd40a39" providerId="ADAL" clId="{19F20BCF-CB62-8946-B5D8-59516BCFB195}" dt="2019-08-09T12:18:24.074" v="4823" actId="478"/>
          <ac:spMkLst>
            <pc:docMk/>
            <pc:sldMk cId="4128441360" sldId="1558"/>
            <ac:spMk id="13" creationId="{DA902F82-82B6-0B43-BD83-412FABC65658}"/>
          </ac:spMkLst>
        </pc:spChg>
        <pc:spChg chg="del mod">
          <ac:chgData name="Guido Schmutz" userId="a64f9428-f742-43f7-a1e1-47e44dd40a39" providerId="ADAL" clId="{19F20BCF-CB62-8946-B5D8-59516BCFB195}" dt="2019-08-09T12:18:24.074" v="4823" actId="478"/>
          <ac:spMkLst>
            <pc:docMk/>
            <pc:sldMk cId="4128441360" sldId="1558"/>
            <ac:spMk id="14" creationId="{FFCD7247-8BBC-E44D-9D34-DA979371BD6F}"/>
          </ac:spMkLst>
        </pc:spChg>
        <pc:spChg chg="del mod">
          <ac:chgData name="Guido Schmutz" userId="a64f9428-f742-43f7-a1e1-47e44dd40a39" providerId="ADAL" clId="{19F20BCF-CB62-8946-B5D8-59516BCFB195}" dt="2019-08-09T12:18:24.074" v="4823" actId="478"/>
          <ac:spMkLst>
            <pc:docMk/>
            <pc:sldMk cId="4128441360" sldId="1558"/>
            <ac:spMk id="15" creationId="{41EBF29A-4287-D141-8CBD-99892264D13E}"/>
          </ac:spMkLst>
        </pc:spChg>
        <pc:spChg chg="del mod">
          <ac:chgData name="Guido Schmutz" userId="a64f9428-f742-43f7-a1e1-47e44dd40a39" providerId="ADAL" clId="{19F20BCF-CB62-8946-B5D8-59516BCFB195}" dt="2019-08-09T12:18:24.074" v="4823" actId="478"/>
          <ac:spMkLst>
            <pc:docMk/>
            <pc:sldMk cId="4128441360" sldId="1558"/>
            <ac:spMk id="16" creationId="{20D2AE87-ECF2-AD41-80E1-D50788CE4FDF}"/>
          </ac:spMkLst>
        </pc:spChg>
        <pc:spChg chg="del mod">
          <ac:chgData name="Guido Schmutz" userId="a64f9428-f742-43f7-a1e1-47e44dd40a39" providerId="ADAL" clId="{19F20BCF-CB62-8946-B5D8-59516BCFB195}" dt="2019-08-09T12:18:24.074" v="4823" actId="478"/>
          <ac:spMkLst>
            <pc:docMk/>
            <pc:sldMk cId="4128441360" sldId="1558"/>
            <ac:spMk id="17" creationId="{193BB46A-8FD5-BF49-AED3-6C0854D0162C}"/>
          </ac:spMkLst>
        </pc:spChg>
        <pc:spChg chg="del mod">
          <ac:chgData name="Guido Schmutz" userId="a64f9428-f742-43f7-a1e1-47e44dd40a39" providerId="ADAL" clId="{19F20BCF-CB62-8946-B5D8-59516BCFB195}" dt="2019-08-09T12:18:24.074" v="4823" actId="478"/>
          <ac:spMkLst>
            <pc:docMk/>
            <pc:sldMk cId="4128441360" sldId="1558"/>
            <ac:spMk id="18" creationId="{A7992699-9A11-724C-915F-CB52D7CF2530}"/>
          </ac:spMkLst>
        </pc:spChg>
        <pc:spChg chg="del mod">
          <ac:chgData name="Guido Schmutz" userId="a64f9428-f742-43f7-a1e1-47e44dd40a39" providerId="ADAL" clId="{19F20BCF-CB62-8946-B5D8-59516BCFB195}" dt="2019-08-09T12:18:24.074" v="4823" actId="478"/>
          <ac:spMkLst>
            <pc:docMk/>
            <pc:sldMk cId="4128441360" sldId="1558"/>
            <ac:spMk id="19" creationId="{C722CB45-BF33-5047-AE19-20CF949310BB}"/>
          </ac:spMkLst>
        </pc:spChg>
        <pc:spChg chg="del mod">
          <ac:chgData name="Guido Schmutz" userId="a64f9428-f742-43f7-a1e1-47e44dd40a39" providerId="ADAL" clId="{19F20BCF-CB62-8946-B5D8-59516BCFB195}" dt="2019-08-09T12:18:24.074" v="4823" actId="478"/>
          <ac:spMkLst>
            <pc:docMk/>
            <pc:sldMk cId="4128441360" sldId="1558"/>
            <ac:spMk id="20" creationId="{ECF65C42-9C11-7940-9EA1-6B418336A4E0}"/>
          </ac:spMkLst>
        </pc:spChg>
        <pc:spChg chg="del mod">
          <ac:chgData name="Guido Schmutz" userId="a64f9428-f742-43f7-a1e1-47e44dd40a39" providerId="ADAL" clId="{19F20BCF-CB62-8946-B5D8-59516BCFB195}" dt="2019-08-09T12:18:24.074" v="4823" actId="478"/>
          <ac:spMkLst>
            <pc:docMk/>
            <pc:sldMk cId="4128441360" sldId="1558"/>
            <ac:spMk id="22" creationId="{5228E2F1-8187-8E40-A1EC-76CC9201F177}"/>
          </ac:spMkLst>
        </pc:spChg>
        <pc:spChg chg="add del mod">
          <ac:chgData name="Guido Schmutz" userId="a64f9428-f742-43f7-a1e1-47e44dd40a39" providerId="ADAL" clId="{19F20BCF-CB62-8946-B5D8-59516BCFB195}" dt="2019-08-09T12:17:08.103" v="4807" actId="478"/>
          <ac:spMkLst>
            <pc:docMk/>
            <pc:sldMk cId="4128441360" sldId="1558"/>
            <ac:spMk id="25" creationId="{2B8A449A-B66C-E543-9366-3BBB4166FBCE}"/>
          </ac:spMkLst>
        </pc:spChg>
        <pc:spChg chg="del mod">
          <ac:chgData name="Guido Schmutz" userId="a64f9428-f742-43f7-a1e1-47e44dd40a39" providerId="ADAL" clId="{19F20BCF-CB62-8946-B5D8-59516BCFB195}" dt="2019-08-09T12:18:24.074" v="4823" actId="478"/>
          <ac:spMkLst>
            <pc:docMk/>
            <pc:sldMk cId="4128441360" sldId="1558"/>
            <ac:spMk id="27" creationId="{4D2A0B9C-6CF0-794A-B179-F23C347B2154}"/>
          </ac:spMkLst>
        </pc:spChg>
        <pc:spChg chg="del mod">
          <ac:chgData name="Guido Schmutz" userId="a64f9428-f742-43f7-a1e1-47e44dd40a39" providerId="ADAL" clId="{19F20BCF-CB62-8946-B5D8-59516BCFB195}" dt="2019-08-09T12:18:24.074" v="4823" actId="478"/>
          <ac:spMkLst>
            <pc:docMk/>
            <pc:sldMk cId="4128441360" sldId="1558"/>
            <ac:spMk id="37" creationId="{6474299B-A0B4-4C48-A2A9-73B8A0468BFE}"/>
          </ac:spMkLst>
        </pc:spChg>
        <pc:spChg chg="del mod">
          <ac:chgData name="Guido Schmutz" userId="a64f9428-f742-43f7-a1e1-47e44dd40a39" providerId="ADAL" clId="{19F20BCF-CB62-8946-B5D8-59516BCFB195}" dt="2019-08-09T12:18:24.074" v="4823" actId="478"/>
          <ac:spMkLst>
            <pc:docMk/>
            <pc:sldMk cId="4128441360" sldId="1558"/>
            <ac:spMk id="39" creationId="{F02C407B-D1B1-2E41-9BCC-AEC14DC77F5A}"/>
          </ac:spMkLst>
        </pc:spChg>
        <pc:spChg chg="del mod">
          <ac:chgData name="Guido Schmutz" userId="a64f9428-f742-43f7-a1e1-47e44dd40a39" providerId="ADAL" clId="{19F20BCF-CB62-8946-B5D8-59516BCFB195}" dt="2019-08-09T12:18:24.074" v="4823" actId="478"/>
          <ac:spMkLst>
            <pc:docMk/>
            <pc:sldMk cId="4128441360" sldId="1558"/>
            <ac:spMk id="42" creationId="{E0005DF3-F827-E44A-95D3-F92EADBADE29}"/>
          </ac:spMkLst>
        </pc:spChg>
        <pc:spChg chg="del mod">
          <ac:chgData name="Guido Schmutz" userId="a64f9428-f742-43f7-a1e1-47e44dd40a39" providerId="ADAL" clId="{19F20BCF-CB62-8946-B5D8-59516BCFB195}" dt="2019-08-09T12:18:24.074" v="4823" actId="478"/>
          <ac:spMkLst>
            <pc:docMk/>
            <pc:sldMk cId="4128441360" sldId="1558"/>
            <ac:spMk id="44" creationId="{01D31E45-5A89-2547-A243-AD5BF6D876F1}"/>
          </ac:spMkLst>
        </pc:spChg>
        <pc:spChg chg="del mod">
          <ac:chgData name="Guido Schmutz" userId="a64f9428-f742-43f7-a1e1-47e44dd40a39" providerId="ADAL" clId="{19F20BCF-CB62-8946-B5D8-59516BCFB195}" dt="2019-08-09T12:18:24.074" v="4823" actId="478"/>
          <ac:spMkLst>
            <pc:docMk/>
            <pc:sldMk cId="4128441360" sldId="1558"/>
            <ac:spMk id="48" creationId="{961C4AED-594A-2543-BA71-7C55A5A7B667}"/>
          </ac:spMkLst>
        </pc:spChg>
        <pc:spChg chg="del mod">
          <ac:chgData name="Guido Schmutz" userId="a64f9428-f742-43f7-a1e1-47e44dd40a39" providerId="ADAL" clId="{19F20BCF-CB62-8946-B5D8-59516BCFB195}" dt="2019-08-09T12:18:24.074" v="4823" actId="478"/>
          <ac:spMkLst>
            <pc:docMk/>
            <pc:sldMk cId="4128441360" sldId="1558"/>
            <ac:spMk id="50" creationId="{62488D2C-C65C-7342-A4B5-35386D593129}"/>
          </ac:spMkLst>
        </pc:spChg>
        <pc:spChg chg="add del mod">
          <ac:chgData name="Guido Schmutz" userId="a64f9428-f742-43f7-a1e1-47e44dd40a39" providerId="ADAL" clId="{19F20BCF-CB62-8946-B5D8-59516BCFB195}" dt="2019-08-09T12:18:24.074" v="4823" actId="478"/>
          <ac:spMkLst>
            <pc:docMk/>
            <pc:sldMk cId="4128441360" sldId="1558"/>
            <ac:spMk id="56" creationId="{CD5CCA7A-8933-AC46-B1EC-658E2AD51165}"/>
          </ac:spMkLst>
        </pc:spChg>
        <pc:spChg chg="del mod">
          <ac:chgData name="Guido Schmutz" userId="a64f9428-f742-43f7-a1e1-47e44dd40a39" providerId="ADAL" clId="{19F20BCF-CB62-8946-B5D8-59516BCFB195}" dt="2019-08-09T12:18:24.074" v="4823" actId="478"/>
          <ac:spMkLst>
            <pc:docMk/>
            <pc:sldMk cId="4128441360" sldId="1558"/>
            <ac:spMk id="58" creationId="{7C7F383D-AC2C-BA45-B4FF-309BE44F6912}"/>
          </ac:spMkLst>
        </pc:spChg>
        <pc:spChg chg="add mod">
          <ac:chgData name="Guido Schmutz" userId="a64f9428-f742-43f7-a1e1-47e44dd40a39" providerId="ADAL" clId="{19F20BCF-CB62-8946-B5D8-59516BCFB195}" dt="2019-08-09T12:21:26.609" v="4872" actId="1076"/>
          <ac:spMkLst>
            <pc:docMk/>
            <pc:sldMk cId="4128441360" sldId="1558"/>
            <ac:spMk id="69" creationId="{8A493A9A-4D22-2F46-B401-DFC260394F26}"/>
          </ac:spMkLst>
        </pc:spChg>
        <pc:spChg chg="add mod">
          <ac:chgData name="Guido Schmutz" userId="a64f9428-f742-43f7-a1e1-47e44dd40a39" providerId="ADAL" clId="{19F20BCF-CB62-8946-B5D8-59516BCFB195}" dt="2019-08-09T12:33:21.409" v="5040" actId="20577"/>
          <ac:spMkLst>
            <pc:docMk/>
            <pc:sldMk cId="4128441360" sldId="1558"/>
            <ac:spMk id="70" creationId="{9D71F83C-C402-A34C-9288-6EC5FD676BE5}"/>
          </ac:spMkLst>
        </pc:spChg>
        <pc:spChg chg="add mod">
          <ac:chgData name="Guido Schmutz" userId="a64f9428-f742-43f7-a1e1-47e44dd40a39" providerId="ADAL" clId="{19F20BCF-CB62-8946-B5D8-59516BCFB195}" dt="2019-08-09T12:21:26.609" v="4872" actId="1076"/>
          <ac:spMkLst>
            <pc:docMk/>
            <pc:sldMk cId="4128441360" sldId="1558"/>
            <ac:spMk id="71" creationId="{399972E1-78EC-634F-B840-425E327EF1DF}"/>
          </ac:spMkLst>
        </pc:spChg>
        <pc:spChg chg="del mod">
          <ac:chgData name="Guido Schmutz" userId="a64f9428-f742-43f7-a1e1-47e44dd40a39" providerId="ADAL" clId="{19F20BCF-CB62-8946-B5D8-59516BCFB195}" dt="2019-08-09T12:18:24.074" v="4823" actId="478"/>
          <ac:spMkLst>
            <pc:docMk/>
            <pc:sldMk cId="4128441360" sldId="1558"/>
            <ac:spMk id="72" creationId="{A589C684-7E5C-E947-8965-4325831FBB22}"/>
          </ac:spMkLst>
        </pc:spChg>
        <pc:spChg chg="add mod">
          <ac:chgData name="Guido Schmutz" userId="a64f9428-f742-43f7-a1e1-47e44dd40a39" providerId="ADAL" clId="{19F20BCF-CB62-8946-B5D8-59516BCFB195}" dt="2019-08-09T12:21:26.609" v="4872" actId="1076"/>
          <ac:spMkLst>
            <pc:docMk/>
            <pc:sldMk cId="4128441360" sldId="1558"/>
            <ac:spMk id="73" creationId="{0E62E3F3-1A6E-1149-9C0B-738ED8BEB2D8}"/>
          </ac:spMkLst>
        </pc:spChg>
        <pc:spChg chg="add mod">
          <ac:chgData name="Guido Schmutz" userId="a64f9428-f742-43f7-a1e1-47e44dd40a39" providerId="ADAL" clId="{19F20BCF-CB62-8946-B5D8-59516BCFB195}" dt="2019-08-09T12:21:26.609" v="4872" actId="1076"/>
          <ac:spMkLst>
            <pc:docMk/>
            <pc:sldMk cId="4128441360" sldId="1558"/>
            <ac:spMk id="74" creationId="{6948F945-D808-3E47-BC37-750B5E801383}"/>
          </ac:spMkLst>
        </pc:spChg>
        <pc:spChg chg="add mod">
          <ac:chgData name="Guido Schmutz" userId="a64f9428-f742-43f7-a1e1-47e44dd40a39" providerId="ADAL" clId="{19F20BCF-CB62-8946-B5D8-59516BCFB195}" dt="2019-08-09T12:21:26.609" v="4872" actId="1076"/>
          <ac:spMkLst>
            <pc:docMk/>
            <pc:sldMk cId="4128441360" sldId="1558"/>
            <ac:spMk id="75" creationId="{7E6D3C90-CBB9-F14C-A839-453478EBDAA8}"/>
          </ac:spMkLst>
        </pc:spChg>
        <pc:spChg chg="del">
          <ac:chgData name="Guido Schmutz" userId="a64f9428-f742-43f7-a1e1-47e44dd40a39" providerId="ADAL" clId="{19F20BCF-CB62-8946-B5D8-59516BCFB195}" dt="2019-08-09T12:17:05.135" v="4806" actId="478"/>
          <ac:spMkLst>
            <pc:docMk/>
            <pc:sldMk cId="4128441360" sldId="1558"/>
            <ac:spMk id="76" creationId="{7A6A7E3B-3F7D-A64E-A909-F4587E94897F}"/>
          </ac:spMkLst>
        </pc:spChg>
        <pc:spChg chg="add mod">
          <ac:chgData name="Guido Schmutz" userId="a64f9428-f742-43f7-a1e1-47e44dd40a39" providerId="ADAL" clId="{19F20BCF-CB62-8946-B5D8-59516BCFB195}" dt="2019-08-09T12:21:26.609" v="4872" actId="1076"/>
          <ac:spMkLst>
            <pc:docMk/>
            <pc:sldMk cId="4128441360" sldId="1558"/>
            <ac:spMk id="77" creationId="{82AF0481-A1C0-0C49-8D0A-D7C242209153}"/>
          </ac:spMkLst>
        </pc:spChg>
        <pc:spChg chg="add mod">
          <ac:chgData name="Guido Schmutz" userId="a64f9428-f742-43f7-a1e1-47e44dd40a39" providerId="ADAL" clId="{19F20BCF-CB62-8946-B5D8-59516BCFB195}" dt="2019-08-09T12:21:26.609" v="4872" actId="1076"/>
          <ac:spMkLst>
            <pc:docMk/>
            <pc:sldMk cId="4128441360" sldId="1558"/>
            <ac:spMk id="78" creationId="{18030B42-2957-C049-97A5-EBF9D0217A85}"/>
          </ac:spMkLst>
        </pc:spChg>
        <pc:spChg chg="add mod">
          <ac:chgData name="Guido Schmutz" userId="a64f9428-f742-43f7-a1e1-47e44dd40a39" providerId="ADAL" clId="{19F20BCF-CB62-8946-B5D8-59516BCFB195}" dt="2019-08-09T12:21:26.609" v="4872" actId="1076"/>
          <ac:spMkLst>
            <pc:docMk/>
            <pc:sldMk cId="4128441360" sldId="1558"/>
            <ac:spMk id="79" creationId="{F73257EB-300F-4843-B25B-9FAF1C7A7958}"/>
          </ac:spMkLst>
        </pc:spChg>
        <pc:spChg chg="add mod">
          <ac:chgData name="Guido Schmutz" userId="a64f9428-f742-43f7-a1e1-47e44dd40a39" providerId="ADAL" clId="{19F20BCF-CB62-8946-B5D8-59516BCFB195}" dt="2019-08-09T12:33:23.615" v="5041" actId="20577"/>
          <ac:spMkLst>
            <pc:docMk/>
            <pc:sldMk cId="4128441360" sldId="1558"/>
            <ac:spMk id="80" creationId="{1460213F-5C1A-6947-9E8C-5AEE18F16120}"/>
          </ac:spMkLst>
        </pc:spChg>
        <pc:spChg chg="add mod">
          <ac:chgData name="Guido Schmutz" userId="a64f9428-f742-43f7-a1e1-47e44dd40a39" providerId="ADAL" clId="{19F20BCF-CB62-8946-B5D8-59516BCFB195}" dt="2019-08-09T12:21:26.609" v="4872" actId="1076"/>
          <ac:spMkLst>
            <pc:docMk/>
            <pc:sldMk cId="4128441360" sldId="1558"/>
            <ac:spMk id="81" creationId="{1ABF85FE-7DB1-8A4D-9583-09408DEF892A}"/>
          </ac:spMkLst>
        </pc:spChg>
        <pc:spChg chg="add mod">
          <ac:chgData name="Guido Schmutz" userId="a64f9428-f742-43f7-a1e1-47e44dd40a39" providerId="ADAL" clId="{19F20BCF-CB62-8946-B5D8-59516BCFB195}" dt="2019-08-09T12:21:26.609" v="4872" actId="1076"/>
          <ac:spMkLst>
            <pc:docMk/>
            <pc:sldMk cId="4128441360" sldId="1558"/>
            <ac:spMk id="82" creationId="{A34E3893-08AF-C547-99DF-C6C791A150D4}"/>
          </ac:spMkLst>
        </pc:spChg>
        <pc:spChg chg="add mod">
          <ac:chgData name="Guido Schmutz" userId="a64f9428-f742-43f7-a1e1-47e44dd40a39" providerId="ADAL" clId="{19F20BCF-CB62-8946-B5D8-59516BCFB195}" dt="2019-08-09T12:21:26.609" v="4872" actId="1076"/>
          <ac:spMkLst>
            <pc:docMk/>
            <pc:sldMk cId="4128441360" sldId="1558"/>
            <ac:spMk id="83" creationId="{432DC6A3-2FC1-294A-90DE-B168FB104530}"/>
          </ac:spMkLst>
        </pc:spChg>
        <pc:spChg chg="add mod">
          <ac:chgData name="Guido Schmutz" userId="a64f9428-f742-43f7-a1e1-47e44dd40a39" providerId="ADAL" clId="{19F20BCF-CB62-8946-B5D8-59516BCFB195}" dt="2019-08-09T12:21:26.609" v="4872" actId="1076"/>
          <ac:spMkLst>
            <pc:docMk/>
            <pc:sldMk cId="4128441360" sldId="1558"/>
            <ac:spMk id="84" creationId="{044C2D9E-053C-384D-AAF1-42D3229531FE}"/>
          </ac:spMkLst>
        </pc:spChg>
        <pc:spChg chg="add mod">
          <ac:chgData name="Guido Schmutz" userId="a64f9428-f742-43f7-a1e1-47e44dd40a39" providerId="ADAL" clId="{19F20BCF-CB62-8946-B5D8-59516BCFB195}" dt="2019-08-09T12:21:26.609" v="4872" actId="1076"/>
          <ac:spMkLst>
            <pc:docMk/>
            <pc:sldMk cId="4128441360" sldId="1558"/>
            <ac:spMk id="85" creationId="{986D712E-3816-DF4B-A25C-96EEB1A81D4E}"/>
          </ac:spMkLst>
        </pc:spChg>
        <pc:spChg chg="add mod">
          <ac:chgData name="Guido Schmutz" userId="a64f9428-f742-43f7-a1e1-47e44dd40a39" providerId="ADAL" clId="{19F20BCF-CB62-8946-B5D8-59516BCFB195}" dt="2019-08-09T12:21:26.609" v="4872" actId="1076"/>
          <ac:spMkLst>
            <pc:docMk/>
            <pc:sldMk cId="4128441360" sldId="1558"/>
            <ac:spMk id="86" creationId="{B9CAE944-0BAB-7E46-90B7-EB7361DC33B1}"/>
          </ac:spMkLst>
        </pc:spChg>
        <pc:spChg chg="add mod">
          <ac:chgData name="Guido Schmutz" userId="a64f9428-f742-43f7-a1e1-47e44dd40a39" providerId="ADAL" clId="{19F20BCF-CB62-8946-B5D8-59516BCFB195}" dt="2019-08-09T12:34:27.438" v="5042" actId="208"/>
          <ac:spMkLst>
            <pc:docMk/>
            <pc:sldMk cId="4128441360" sldId="1558"/>
            <ac:spMk id="87" creationId="{27C987ED-0449-5F48-B7B2-C1BC5BC7843D}"/>
          </ac:spMkLst>
        </pc:spChg>
        <pc:spChg chg="add mod">
          <ac:chgData name="Guido Schmutz" userId="a64f9428-f742-43f7-a1e1-47e44dd40a39" providerId="ADAL" clId="{19F20BCF-CB62-8946-B5D8-59516BCFB195}" dt="2019-08-09T12:21:26.609" v="4872" actId="1076"/>
          <ac:spMkLst>
            <pc:docMk/>
            <pc:sldMk cId="4128441360" sldId="1558"/>
            <ac:spMk id="90" creationId="{C3CC4816-F935-714A-A64F-9725AAA19771}"/>
          </ac:spMkLst>
        </pc:spChg>
        <pc:spChg chg="add mod">
          <ac:chgData name="Guido Schmutz" userId="a64f9428-f742-43f7-a1e1-47e44dd40a39" providerId="ADAL" clId="{19F20BCF-CB62-8946-B5D8-59516BCFB195}" dt="2019-08-09T12:34:27.438" v="5042" actId="208"/>
          <ac:spMkLst>
            <pc:docMk/>
            <pc:sldMk cId="4128441360" sldId="1558"/>
            <ac:spMk id="100" creationId="{D1B5BD4F-E53F-A94D-89F8-7A4E24EA1C6E}"/>
          </ac:spMkLst>
        </pc:spChg>
        <pc:spChg chg="add mod">
          <ac:chgData name="Guido Schmutz" userId="a64f9428-f742-43f7-a1e1-47e44dd40a39" providerId="ADAL" clId="{19F20BCF-CB62-8946-B5D8-59516BCFB195}" dt="2019-08-09T12:33:07.350" v="5024" actId="242"/>
          <ac:spMkLst>
            <pc:docMk/>
            <pc:sldMk cId="4128441360" sldId="1558"/>
            <ac:spMk id="103" creationId="{6F4F1856-2BDB-2F48-B533-2EF3B2155212}"/>
          </ac:spMkLst>
        </pc:spChg>
        <pc:spChg chg="add mod">
          <ac:chgData name="Guido Schmutz" userId="a64f9428-f742-43f7-a1e1-47e44dd40a39" providerId="ADAL" clId="{19F20BCF-CB62-8946-B5D8-59516BCFB195}" dt="2019-08-09T12:33:18.024" v="5039" actId="242"/>
          <ac:spMkLst>
            <pc:docMk/>
            <pc:sldMk cId="4128441360" sldId="1558"/>
            <ac:spMk id="104" creationId="{06A8F863-B7F4-A042-A632-E30CDB73D7B3}"/>
          </ac:spMkLst>
        </pc:spChg>
        <pc:spChg chg="add del">
          <ac:chgData name="Guido Schmutz" userId="a64f9428-f742-43f7-a1e1-47e44dd40a39" providerId="ADAL" clId="{19F20BCF-CB62-8946-B5D8-59516BCFB195}" dt="2019-08-09T12:18:41.547" v="4829"/>
          <ac:spMkLst>
            <pc:docMk/>
            <pc:sldMk cId="4128441360" sldId="1558"/>
            <ac:spMk id="106" creationId="{DE9E67A4-49C7-4F4A-9FC4-51CB230C0772}"/>
          </ac:spMkLst>
        </pc:spChg>
        <pc:spChg chg="add del">
          <ac:chgData name="Guido Schmutz" userId="a64f9428-f742-43f7-a1e1-47e44dd40a39" providerId="ADAL" clId="{19F20BCF-CB62-8946-B5D8-59516BCFB195}" dt="2019-08-09T12:18:41.547" v="4829"/>
          <ac:spMkLst>
            <pc:docMk/>
            <pc:sldMk cId="4128441360" sldId="1558"/>
            <ac:spMk id="107" creationId="{7A39CEEA-53DB-8D40-ACD0-2D50CA9F3188}"/>
          </ac:spMkLst>
        </pc:spChg>
        <pc:spChg chg="add del">
          <ac:chgData name="Guido Schmutz" userId="a64f9428-f742-43f7-a1e1-47e44dd40a39" providerId="ADAL" clId="{19F20BCF-CB62-8946-B5D8-59516BCFB195}" dt="2019-08-09T12:18:41.547" v="4829"/>
          <ac:spMkLst>
            <pc:docMk/>
            <pc:sldMk cId="4128441360" sldId="1558"/>
            <ac:spMk id="108" creationId="{89E3B299-AB88-9942-A226-9D4390274195}"/>
          </ac:spMkLst>
        </pc:spChg>
        <pc:spChg chg="add del">
          <ac:chgData name="Guido Schmutz" userId="a64f9428-f742-43f7-a1e1-47e44dd40a39" providerId="ADAL" clId="{19F20BCF-CB62-8946-B5D8-59516BCFB195}" dt="2019-08-09T12:18:41.547" v="4829"/>
          <ac:spMkLst>
            <pc:docMk/>
            <pc:sldMk cId="4128441360" sldId="1558"/>
            <ac:spMk id="109" creationId="{C68A4DBA-2DD1-1A4C-A4B4-C706A65F3A94}"/>
          </ac:spMkLst>
        </pc:spChg>
        <pc:spChg chg="add del">
          <ac:chgData name="Guido Schmutz" userId="a64f9428-f742-43f7-a1e1-47e44dd40a39" providerId="ADAL" clId="{19F20BCF-CB62-8946-B5D8-59516BCFB195}" dt="2019-08-09T12:18:41.547" v="4829"/>
          <ac:spMkLst>
            <pc:docMk/>
            <pc:sldMk cId="4128441360" sldId="1558"/>
            <ac:spMk id="110" creationId="{FF04D07A-D85E-094D-AE7B-750C6865AD10}"/>
          </ac:spMkLst>
        </pc:spChg>
        <pc:spChg chg="add del">
          <ac:chgData name="Guido Schmutz" userId="a64f9428-f742-43f7-a1e1-47e44dd40a39" providerId="ADAL" clId="{19F20BCF-CB62-8946-B5D8-59516BCFB195}" dt="2019-08-09T12:18:41.547" v="4829"/>
          <ac:spMkLst>
            <pc:docMk/>
            <pc:sldMk cId="4128441360" sldId="1558"/>
            <ac:spMk id="111" creationId="{68033445-4AAC-D14E-8356-9E3D207F445B}"/>
          </ac:spMkLst>
        </pc:spChg>
        <pc:spChg chg="add del">
          <ac:chgData name="Guido Schmutz" userId="a64f9428-f742-43f7-a1e1-47e44dd40a39" providerId="ADAL" clId="{19F20BCF-CB62-8946-B5D8-59516BCFB195}" dt="2019-08-09T12:18:41.547" v="4829"/>
          <ac:spMkLst>
            <pc:docMk/>
            <pc:sldMk cId="4128441360" sldId="1558"/>
            <ac:spMk id="112" creationId="{7D75AB44-0D54-094E-85B1-CEA6B4164D56}"/>
          </ac:spMkLst>
        </pc:spChg>
        <pc:spChg chg="add del">
          <ac:chgData name="Guido Schmutz" userId="a64f9428-f742-43f7-a1e1-47e44dd40a39" providerId="ADAL" clId="{19F20BCF-CB62-8946-B5D8-59516BCFB195}" dt="2019-08-09T12:18:41.547" v="4829"/>
          <ac:spMkLst>
            <pc:docMk/>
            <pc:sldMk cId="4128441360" sldId="1558"/>
            <ac:spMk id="113" creationId="{F757CAE4-5650-EE46-9060-9B2A16961D5E}"/>
          </ac:spMkLst>
        </pc:spChg>
        <pc:spChg chg="add del">
          <ac:chgData name="Guido Schmutz" userId="a64f9428-f742-43f7-a1e1-47e44dd40a39" providerId="ADAL" clId="{19F20BCF-CB62-8946-B5D8-59516BCFB195}" dt="2019-08-09T12:18:41.547" v="4829"/>
          <ac:spMkLst>
            <pc:docMk/>
            <pc:sldMk cId="4128441360" sldId="1558"/>
            <ac:spMk id="114" creationId="{31A8F0E1-D9B5-6F46-9E80-A0D04F179334}"/>
          </ac:spMkLst>
        </pc:spChg>
        <pc:spChg chg="add del">
          <ac:chgData name="Guido Schmutz" userId="a64f9428-f742-43f7-a1e1-47e44dd40a39" providerId="ADAL" clId="{19F20BCF-CB62-8946-B5D8-59516BCFB195}" dt="2019-08-09T12:18:41.547" v="4829"/>
          <ac:spMkLst>
            <pc:docMk/>
            <pc:sldMk cId="4128441360" sldId="1558"/>
            <ac:spMk id="115" creationId="{EB845D91-093B-6549-8479-527AF8741348}"/>
          </ac:spMkLst>
        </pc:spChg>
        <pc:spChg chg="add del">
          <ac:chgData name="Guido Schmutz" userId="a64f9428-f742-43f7-a1e1-47e44dd40a39" providerId="ADAL" clId="{19F20BCF-CB62-8946-B5D8-59516BCFB195}" dt="2019-08-09T12:18:41.547" v="4829"/>
          <ac:spMkLst>
            <pc:docMk/>
            <pc:sldMk cId="4128441360" sldId="1558"/>
            <ac:spMk id="116" creationId="{DB0A829B-E66D-5545-B377-35E7A6D29D01}"/>
          </ac:spMkLst>
        </pc:spChg>
        <pc:spChg chg="add del">
          <ac:chgData name="Guido Schmutz" userId="a64f9428-f742-43f7-a1e1-47e44dd40a39" providerId="ADAL" clId="{19F20BCF-CB62-8946-B5D8-59516BCFB195}" dt="2019-08-09T12:18:41.547" v="4829"/>
          <ac:spMkLst>
            <pc:docMk/>
            <pc:sldMk cId="4128441360" sldId="1558"/>
            <ac:spMk id="117" creationId="{B3463622-839F-DB4C-9D4D-E6215A70F183}"/>
          </ac:spMkLst>
        </pc:spChg>
        <pc:spChg chg="add del">
          <ac:chgData name="Guido Schmutz" userId="a64f9428-f742-43f7-a1e1-47e44dd40a39" providerId="ADAL" clId="{19F20BCF-CB62-8946-B5D8-59516BCFB195}" dt="2019-08-09T12:18:41.547" v="4829"/>
          <ac:spMkLst>
            <pc:docMk/>
            <pc:sldMk cId="4128441360" sldId="1558"/>
            <ac:spMk id="118" creationId="{6B98AAA0-7A37-A145-AD1A-3699E83352DA}"/>
          </ac:spMkLst>
        </pc:spChg>
        <pc:spChg chg="add del">
          <ac:chgData name="Guido Schmutz" userId="a64f9428-f742-43f7-a1e1-47e44dd40a39" providerId="ADAL" clId="{19F20BCF-CB62-8946-B5D8-59516BCFB195}" dt="2019-08-09T12:18:41.547" v="4829"/>
          <ac:spMkLst>
            <pc:docMk/>
            <pc:sldMk cId="4128441360" sldId="1558"/>
            <ac:spMk id="119" creationId="{5C651DA9-A941-674D-93FA-6C1F6C1D153D}"/>
          </ac:spMkLst>
        </pc:spChg>
        <pc:spChg chg="add del">
          <ac:chgData name="Guido Schmutz" userId="a64f9428-f742-43f7-a1e1-47e44dd40a39" providerId="ADAL" clId="{19F20BCF-CB62-8946-B5D8-59516BCFB195}" dt="2019-08-09T12:18:41.547" v="4829"/>
          <ac:spMkLst>
            <pc:docMk/>
            <pc:sldMk cId="4128441360" sldId="1558"/>
            <ac:spMk id="120" creationId="{8CE92652-9910-3F49-9327-EA7F4921FF84}"/>
          </ac:spMkLst>
        </pc:spChg>
        <pc:spChg chg="add del">
          <ac:chgData name="Guido Schmutz" userId="a64f9428-f742-43f7-a1e1-47e44dd40a39" providerId="ADAL" clId="{19F20BCF-CB62-8946-B5D8-59516BCFB195}" dt="2019-08-09T12:18:41.547" v="4829"/>
          <ac:spMkLst>
            <pc:docMk/>
            <pc:sldMk cId="4128441360" sldId="1558"/>
            <ac:spMk id="121" creationId="{B52F8BD5-D866-7E4F-A2F4-FEDA3EAA04FB}"/>
          </ac:spMkLst>
        </pc:spChg>
        <pc:spChg chg="add del">
          <ac:chgData name="Guido Schmutz" userId="a64f9428-f742-43f7-a1e1-47e44dd40a39" providerId="ADAL" clId="{19F20BCF-CB62-8946-B5D8-59516BCFB195}" dt="2019-08-09T12:18:41.547" v="4829"/>
          <ac:spMkLst>
            <pc:docMk/>
            <pc:sldMk cId="4128441360" sldId="1558"/>
            <ac:spMk id="122" creationId="{B031E396-CED7-9A4E-8C43-E4F561CEBDA8}"/>
          </ac:spMkLst>
        </pc:spChg>
        <pc:spChg chg="add del">
          <ac:chgData name="Guido Schmutz" userId="a64f9428-f742-43f7-a1e1-47e44dd40a39" providerId="ADAL" clId="{19F20BCF-CB62-8946-B5D8-59516BCFB195}" dt="2019-08-09T12:18:41.547" v="4829"/>
          <ac:spMkLst>
            <pc:docMk/>
            <pc:sldMk cId="4128441360" sldId="1558"/>
            <ac:spMk id="125" creationId="{AD27C256-2480-E443-9042-4DF49FC24E80}"/>
          </ac:spMkLst>
        </pc:spChg>
        <pc:spChg chg="add del">
          <ac:chgData name="Guido Schmutz" userId="a64f9428-f742-43f7-a1e1-47e44dd40a39" providerId="ADAL" clId="{19F20BCF-CB62-8946-B5D8-59516BCFB195}" dt="2019-08-09T12:18:41.547" v="4829"/>
          <ac:spMkLst>
            <pc:docMk/>
            <pc:sldMk cId="4128441360" sldId="1558"/>
            <ac:spMk id="135" creationId="{ECE7A52C-B6B2-524E-BE78-070B5D1FAFA0}"/>
          </ac:spMkLst>
        </pc:spChg>
        <pc:spChg chg="add del">
          <ac:chgData name="Guido Schmutz" userId="a64f9428-f742-43f7-a1e1-47e44dd40a39" providerId="ADAL" clId="{19F20BCF-CB62-8946-B5D8-59516BCFB195}" dt="2019-08-09T12:18:41.547" v="4829"/>
          <ac:spMkLst>
            <pc:docMk/>
            <pc:sldMk cId="4128441360" sldId="1558"/>
            <ac:spMk id="138" creationId="{9912E990-B25A-3F45-A4B6-FAA81CB63A79}"/>
          </ac:spMkLst>
        </pc:spChg>
        <pc:spChg chg="add del">
          <ac:chgData name="Guido Schmutz" userId="a64f9428-f742-43f7-a1e1-47e44dd40a39" providerId="ADAL" clId="{19F20BCF-CB62-8946-B5D8-59516BCFB195}" dt="2019-08-09T12:18:41.547" v="4829"/>
          <ac:spMkLst>
            <pc:docMk/>
            <pc:sldMk cId="4128441360" sldId="1558"/>
            <ac:spMk id="139" creationId="{C8894FC1-B7AF-F140-A846-FE5C49E4263A}"/>
          </ac:spMkLst>
        </pc:spChg>
        <pc:spChg chg="add mod">
          <ac:chgData name="Guido Schmutz" userId="a64f9428-f742-43f7-a1e1-47e44dd40a39" providerId="ADAL" clId="{19F20BCF-CB62-8946-B5D8-59516BCFB195}" dt="2019-08-09T12:21:26.609" v="4872" actId="1076"/>
          <ac:spMkLst>
            <pc:docMk/>
            <pc:sldMk cId="4128441360" sldId="1558"/>
            <ac:spMk id="140" creationId="{E7BC2BB0-EDF1-A348-BACD-79B3133F9BC1}"/>
          </ac:spMkLst>
        </pc:spChg>
        <pc:spChg chg="add mod">
          <ac:chgData name="Guido Schmutz" userId="a64f9428-f742-43f7-a1e1-47e44dd40a39" providerId="ADAL" clId="{19F20BCF-CB62-8946-B5D8-59516BCFB195}" dt="2019-08-09T12:21:26.609" v="4872" actId="1076"/>
          <ac:spMkLst>
            <pc:docMk/>
            <pc:sldMk cId="4128441360" sldId="1558"/>
            <ac:spMk id="153" creationId="{2B00A572-440C-CE49-AF77-83237C3DDE67}"/>
          </ac:spMkLst>
        </pc:spChg>
        <pc:spChg chg="add del mod">
          <ac:chgData name="Guido Schmutz" userId="a64f9428-f742-43f7-a1e1-47e44dd40a39" providerId="ADAL" clId="{19F20BCF-CB62-8946-B5D8-59516BCFB195}" dt="2019-08-09T12:20:48.504" v="4867" actId="478"/>
          <ac:spMkLst>
            <pc:docMk/>
            <pc:sldMk cId="4128441360" sldId="1558"/>
            <ac:spMk id="160" creationId="{7DA65484-3EE0-6F40-A09A-A70429FB92EE}"/>
          </ac:spMkLst>
        </pc:spChg>
        <pc:spChg chg="add mod">
          <ac:chgData name="Guido Schmutz" userId="a64f9428-f742-43f7-a1e1-47e44dd40a39" providerId="ADAL" clId="{19F20BCF-CB62-8946-B5D8-59516BCFB195}" dt="2019-08-09T12:21:55.698" v="4900" actId="20577"/>
          <ac:spMkLst>
            <pc:docMk/>
            <pc:sldMk cId="4128441360" sldId="1558"/>
            <ac:spMk id="163" creationId="{0481ED0E-CDE7-D248-A8D3-34F5616743AE}"/>
          </ac:spMkLst>
        </pc:spChg>
        <pc:spChg chg="add mod">
          <ac:chgData name="Guido Schmutz" userId="a64f9428-f742-43f7-a1e1-47e44dd40a39" providerId="ADAL" clId="{19F20BCF-CB62-8946-B5D8-59516BCFB195}" dt="2019-08-09T12:22:01.439" v="4907" actId="20577"/>
          <ac:spMkLst>
            <pc:docMk/>
            <pc:sldMk cId="4128441360" sldId="1558"/>
            <ac:spMk id="164" creationId="{FC008D5E-C572-B344-A873-589A7E1691F9}"/>
          </ac:spMkLst>
        </pc:spChg>
        <pc:spChg chg="add mod">
          <ac:chgData name="Guido Schmutz" userId="a64f9428-f742-43f7-a1e1-47e44dd40a39" providerId="ADAL" clId="{19F20BCF-CB62-8946-B5D8-59516BCFB195}" dt="2019-08-09T12:34:43.400" v="5044" actId="1076"/>
          <ac:spMkLst>
            <pc:docMk/>
            <pc:sldMk cId="4128441360" sldId="1558"/>
            <ac:spMk id="169" creationId="{A0C9E8E2-AEE8-EA4B-9328-33F7F1D362D1}"/>
          </ac:spMkLst>
        </pc:spChg>
        <pc:grpChg chg="del mod">
          <ac:chgData name="Guido Schmutz" userId="a64f9428-f742-43f7-a1e1-47e44dd40a39" providerId="ADAL" clId="{19F20BCF-CB62-8946-B5D8-59516BCFB195}" dt="2019-08-09T12:18:24.074" v="4823" actId="478"/>
          <ac:grpSpMkLst>
            <pc:docMk/>
            <pc:sldMk cId="4128441360" sldId="1558"/>
            <ac:grpSpMk id="28" creationId="{B7C3506A-E229-544D-BF13-BF4F4DD1709B}"/>
          </ac:grpSpMkLst>
        </pc:grpChg>
        <pc:grpChg chg="add del mod">
          <ac:chgData name="Guido Schmutz" userId="a64f9428-f742-43f7-a1e1-47e44dd40a39" providerId="ADAL" clId="{19F20BCF-CB62-8946-B5D8-59516BCFB195}" dt="2019-08-09T12:18:24.074" v="4823" actId="478"/>
          <ac:grpSpMkLst>
            <pc:docMk/>
            <pc:sldMk cId="4128441360" sldId="1558"/>
            <ac:grpSpMk id="57" creationId="{A0B1461C-1739-DB43-BE4F-CCA5265AE2A0}"/>
          </ac:grpSpMkLst>
        </pc:grpChg>
        <pc:grpChg chg="add mod">
          <ac:chgData name="Guido Schmutz" userId="a64f9428-f742-43f7-a1e1-47e44dd40a39" providerId="ADAL" clId="{19F20BCF-CB62-8946-B5D8-59516BCFB195}" dt="2019-08-09T12:21:26.609" v="4872" actId="1076"/>
          <ac:grpSpMkLst>
            <pc:docMk/>
            <pc:sldMk cId="4128441360" sldId="1558"/>
            <ac:grpSpMk id="91" creationId="{900D43C3-7255-EF49-89DB-3ECCFCA3546E}"/>
          </ac:grpSpMkLst>
        </pc:grpChg>
        <pc:grpChg chg="add del mod">
          <ac:chgData name="Guido Schmutz" userId="a64f9428-f742-43f7-a1e1-47e44dd40a39" providerId="ADAL" clId="{19F20BCF-CB62-8946-B5D8-59516BCFB195}" dt="2019-08-09T12:18:41.547" v="4829"/>
          <ac:grpSpMkLst>
            <pc:docMk/>
            <pc:sldMk cId="4128441360" sldId="1558"/>
            <ac:grpSpMk id="126" creationId="{97AD6F63-5B0A-9048-A659-306F9A818315}"/>
          </ac:grpSpMkLst>
        </pc:grpChg>
        <pc:grpChg chg="add mod">
          <ac:chgData name="Guido Schmutz" userId="a64f9428-f742-43f7-a1e1-47e44dd40a39" providerId="ADAL" clId="{19F20BCF-CB62-8946-B5D8-59516BCFB195}" dt="2019-08-09T12:21:26.609" v="4872" actId="1076"/>
          <ac:grpSpMkLst>
            <pc:docMk/>
            <pc:sldMk cId="4128441360" sldId="1558"/>
            <ac:grpSpMk id="141" creationId="{4EDEA403-D214-9B43-A1F6-A62F51ECB346}"/>
          </ac:grpSpMkLst>
        </pc:grpChg>
        <pc:picChg chg="del mod">
          <ac:chgData name="Guido Schmutz" userId="a64f9428-f742-43f7-a1e1-47e44dd40a39" providerId="ADAL" clId="{19F20BCF-CB62-8946-B5D8-59516BCFB195}" dt="2019-08-09T12:18:24.074" v="4823" actId="478"/>
          <ac:picMkLst>
            <pc:docMk/>
            <pc:sldMk cId="4128441360" sldId="1558"/>
            <ac:picMk id="41" creationId="{A057795D-947F-4945-A5B0-CA96B06AB1ED}"/>
          </ac:picMkLst>
        </pc:picChg>
        <pc:picChg chg="del mod">
          <ac:chgData name="Guido Schmutz" userId="a64f9428-f742-43f7-a1e1-47e44dd40a39" providerId="ADAL" clId="{19F20BCF-CB62-8946-B5D8-59516BCFB195}" dt="2019-08-09T12:18:24.074" v="4823" actId="478"/>
          <ac:picMkLst>
            <pc:docMk/>
            <pc:sldMk cId="4128441360" sldId="1558"/>
            <ac:picMk id="43" creationId="{7FEB371D-03B5-664D-9305-2D2C785E1DF9}"/>
          </ac:picMkLst>
        </pc:picChg>
        <pc:picChg chg="add mod">
          <ac:chgData name="Guido Schmutz" userId="a64f9428-f742-43f7-a1e1-47e44dd40a39" providerId="ADAL" clId="{19F20BCF-CB62-8946-B5D8-59516BCFB195}" dt="2019-08-09T12:34:43.400" v="5044" actId="1076"/>
          <ac:picMkLst>
            <pc:docMk/>
            <pc:sldMk cId="4128441360" sldId="1558"/>
            <ac:picMk id="170" creationId="{F6ACC7CB-2207-4A4B-9BF0-6A76E1666DC7}"/>
          </ac:picMkLst>
        </pc:picChg>
        <pc:cxnChg chg="del mod">
          <ac:chgData name="Guido Schmutz" userId="a64f9428-f742-43f7-a1e1-47e44dd40a39" providerId="ADAL" clId="{19F20BCF-CB62-8946-B5D8-59516BCFB195}" dt="2019-08-09T12:18:24.074" v="4823" actId="478"/>
          <ac:cxnSpMkLst>
            <pc:docMk/>
            <pc:sldMk cId="4128441360" sldId="1558"/>
            <ac:cxnSpMk id="23" creationId="{572A97A6-82B4-E440-823C-788FAA4285CD}"/>
          </ac:cxnSpMkLst>
        </pc:cxnChg>
        <pc:cxnChg chg="del mod">
          <ac:chgData name="Guido Schmutz" userId="a64f9428-f742-43f7-a1e1-47e44dd40a39" providerId="ADAL" clId="{19F20BCF-CB62-8946-B5D8-59516BCFB195}" dt="2019-08-09T12:18:24.074" v="4823" actId="478"/>
          <ac:cxnSpMkLst>
            <pc:docMk/>
            <pc:sldMk cId="4128441360" sldId="1558"/>
            <ac:cxnSpMk id="24" creationId="{D4E04325-80F3-574E-A2A2-60366314AB12}"/>
          </ac:cxnSpMkLst>
        </pc:cxnChg>
        <pc:cxnChg chg="del mod">
          <ac:chgData name="Guido Schmutz" userId="a64f9428-f742-43f7-a1e1-47e44dd40a39" providerId="ADAL" clId="{19F20BCF-CB62-8946-B5D8-59516BCFB195}" dt="2019-08-09T12:18:24.074" v="4823" actId="478"/>
          <ac:cxnSpMkLst>
            <pc:docMk/>
            <pc:sldMk cId="4128441360" sldId="1558"/>
            <ac:cxnSpMk id="38" creationId="{2AEBEDCB-393C-B84F-929B-FE8494DE0741}"/>
          </ac:cxnSpMkLst>
        </pc:cxnChg>
        <pc:cxnChg chg="del mod">
          <ac:chgData name="Guido Schmutz" userId="a64f9428-f742-43f7-a1e1-47e44dd40a39" providerId="ADAL" clId="{19F20BCF-CB62-8946-B5D8-59516BCFB195}" dt="2019-08-09T12:18:24.074" v="4823" actId="478"/>
          <ac:cxnSpMkLst>
            <pc:docMk/>
            <pc:sldMk cId="4128441360" sldId="1558"/>
            <ac:cxnSpMk id="40" creationId="{7AFA1786-A3A5-D24F-8DD4-462A7087D16C}"/>
          </ac:cxnSpMkLst>
        </pc:cxnChg>
        <pc:cxnChg chg="del mod">
          <ac:chgData name="Guido Schmutz" userId="a64f9428-f742-43f7-a1e1-47e44dd40a39" providerId="ADAL" clId="{19F20BCF-CB62-8946-B5D8-59516BCFB195}" dt="2019-08-09T12:18:24.074" v="4823" actId="478"/>
          <ac:cxnSpMkLst>
            <pc:docMk/>
            <pc:sldMk cId="4128441360" sldId="1558"/>
            <ac:cxnSpMk id="45" creationId="{0B2DD173-7D8F-FF48-B01E-783ACA9479FA}"/>
          </ac:cxnSpMkLst>
        </pc:cxnChg>
        <pc:cxnChg chg="del mod">
          <ac:chgData name="Guido Schmutz" userId="a64f9428-f742-43f7-a1e1-47e44dd40a39" providerId="ADAL" clId="{19F20BCF-CB62-8946-B5D8-59516BCFB195}" dt="2019-08-09T12:18:24.074" v="4823" actId="478"/>
          <ac:cxnSpMkLst>
            <pc:docMk/>
            <pc:sldMk cId="4128441360" sldId="1558"/>
            <ac:cxnSpMk id="51" creationId="{8332AD06-1721-6649-BBD9-4FA4459605AF}"/>
          </ac:cxnSpMkLst>
        </pc:cxnChg>
        <pc:cxnChg chg="del mod">
          <ac:chgData name="Guido Schmutz" userId="a64f9428-f742-43f7-a1e1-47e44dd40a39" providerId="ADAL" clId="{19F20BCF-CB62-8946-B5D8-59516BCFB195}" dt="2019-08-09T12:18:24.074" v="4823" actId="478"/>
          <ac:cxnSpMkLst>
            <pc:docMk/>
            <pc:sldMk cId="4128441360" sldId="1558"/>
            <ac:cxnSpMk id="54" creationId="{6B57E404-C44A-374E-8340-B931A3A9517B}"/>
          </ac:cxnSpMkLst>
        </pc:cxnChg>
        <pc:cxnChg chg="del mod">
          <ac:chgData name="Guido Schmutz" userId="a64f9428-f742-43f7-a1e1-47e44dd40a39" providerId="ADAL" clId="{19F20BCF-CB62-8946-B5D8-59516BCFB195}" dt="2019-08-09T12:18:24.074" v="4823" actId="478"/>
          <ac:cxnSpMkLst>
            <pc:docMk/>
            <pc:sldMk cId="4128441360" sldId="1558"/>
            <ac:cxnSpMk id="62" creationId="{F364DBFF-B561-0644-AF38-9A708D1B6B54}"/>
          </ac:cxnSpMkLst>
        </pc:cxnChg>
        <pc:cxnChg chg="del mod">
          <ac:chgData name="Guido Schmutz" userId="a64f9428-f742-43f7-a1e1-47e44dd40a39" providerId="ADAL" clId="{19F20BCF-CB62-8946-B5D8-59516BCFB195}" dt="2019-08-09T12:18:24.074" v="4823" actId="478"/>
          <ac:cxnSpMkLst>
            <pc:docMk/>
            <pc:sldMk cId="4128441360" sldId="1558"/>
            <ac:cxnSpMk id="67" creationId="{F44D7B4F-E5AE-364C-8F2D-E55108C8A57E}"/>
          </ac:cxnSpMkLst>
        </pc:cxnChg>
        <pc:cxnChg chg="add mod">
          <ac:chgData name="Guido Schmutz" userId="a64f9428-f742-43f7-a1e1-47e44dd40a39" providerId="ADAL" clId="{19F20BCF-CB62-8946-B5D8-59516BCFB195}" dt="2019-08-09T12:21:26.609" v="4872" actId="1076"/>
          <ac:cxnSpMkLst>
            <pc:docMk/>
            <pc:sldMk cId="4128441360" sldId="1558"/>
            <ac:cxnSpMk id="88" creationId="{C1E3BB05-223E-4E48-8B0C-ED2158F2D8A1}"/>
          </ac:cxnSpMkLst>
        </pc:cxnChg>
        <pc:cxnChg chg="add mod">
          <ac:chgData name="Guido Schmutz" userId="a64f9428-f742-43f7-a1e1-47e44dd40a39" providerId="ADAL" clId="{19F20BCF-CB62-8946-B5D8-59516BCFB195}" dt="2019-08-09T12:22:23.536" v="4910" actId="1076"/>
          <ac:cxnSpMkLst>
            <pc:docMk/>
            <pc:sldMk cId="4128441360" sldId="1558"/>
            <ac:cxnSpMk id="89" creationId="{43716E8D-220B-1144-89BC-7880F5DFA190}"/>
          </ac:cxnSpMkLst>
        </pc:cxnChg>
        <pc:cxnChg chg="add mod">
          <ac:chgData name="Guido Schmutz" userId="a64f9428-f742-43f7-a1e1-47e44dd40a39" providerId="ADAL" clId="{19F20BCF-CB62-8946-B5D8-59516BCFB195}" dt="2019-08-09T12:21:26.609" v="4872" actId="1076"/>
          <ac:cxnSpMkLst>
            <pc:docMk/>
            <pc:sldMk cId="4128441360" sldId="1558"/>
            <ac:cxnSpMk id="101" creationId="{5921E291-A4A1-A74A-A006-CC71F944F102}"/>
          </ac:cxnSpMkLst>
        </pc:cxnChg>
        <pc:cxnChg chg="add mod">
          <ac:chgData name="Guido Schmutz" userId="a64f9428-f742-43f7-a1e1-47e44dd40a39" providerId="ADAL" clId="{19F20BCF-CB62-8946-B5D8-59516BCFB195}" dt="2019-08-09T12:22:23.536" v="4910" actId="1076"/>
          <ac:cxnSpMkLst>
            <pc:docMk/>
            <pc:sldMk cId="4128441360" sldId="1558"/>
            <ac:cxnSpMk id="102" creationId="{6BBFF005-4DED-744B-8385-DF422A0D60FC}"/>
          </ac:cxnSpMkLst>
        </pc:cxnChg>
        <pc:cxnChg chg="add del">
          <ac:chgData name="Guido Schmutz" userId="a64f9428-f742-43f7-a1e1-47e44dd40a39" providerId="ADAL" clId="{19F20BCF-CB62-8946-B5D8-59516BCFB195}" dt="2019-08-09T12:18:41.547" v="4829"/>
          <ac:cxnSpMkLst>
            <pc:docMk/>
            <pc:sldMk cId="4128441360" sldId="1558"/>
            <ac:cxnSpMk id="123" creationId="{9C1A4F20-8D58-6845-B5C0-BCE1A3B688D6}"/>
          </ac:cxnSpMkLst>
        </pc:cxnChg>
        <pc:cxnChg chg="add del">
          <ac:chgData name="Guido Schmutz" userId="a64f9428-f742-43f7-a1e1-47e44dd40a39" providerId="ADAL" clId="{19F20BCF-CB62-8946-B5D8-59516BCFB195}" dt="2019-08-09T12:18:41.547" v="4829"/>
          <ac:cxnSpMkLst>
            <pc:docMk/>
            <pc:sldMk cId="4128441360" sldId="1558"/>
            <ac:cxnSpMk id="124" creationId="{2A850CE6-0D28-4940-86C4-C45FD52FA817}"/>
          </ac:cxnSpMkLst>
        </pc:cxnChg>
        <pc:cxnChg chg="add del">
          <ac:chgData name="Guido Schmutz" userId="a64f9428-f742-43f7-a1e1-47e44dd40a39" providerId="ADAL" clId="{19F20BCF-CB62-8946-B5D8-59516BCFB195}" dt="2019-08-09T12:18:41.547" v="4829"/>
          <ac:cxnSpMkLst>
            <pc:docMk/>
            <pc:sldMk cId="4128441360" sldId="1558"/>
            <ac:cxnSpMk id="136" creationId="{9C331129-9C77-B44A-9215-4B1B35B59012}"/>
          </ac:cxnSpMkLst>
        </pc:cxnChg>
        <pc:cxnChg chg="add del">
          <ac:chgData name="Guido Schmutz" userId="a64f9428-f742-43f7-a1e1-47e44dd40a39" providerId="ADAL" clId="{19F20BCF-CB62-8946-B5D8-59516BCFB195}" dt="2019-08-09T12:18:41.547" v="4829"/>
          <ac:cxnSpMkLst>
            <pc:docMk/>
            <pc:sldMk cId="4128441360" sldId="1558"/>
            <ac:cxnSpMk id="137" creationId="{C6C447AE-883B-8447-A960-78851BF60270}"/>
          </ac:cxnSpMkLst>
        </pc:cxnChg>
        <pc:cxnChg chg="add mod">
          <ac:chgData name="Guido Schmutz" userId="a64f9428-f742-43f7-a1e1-47e44dd40a39" providerId="ADAL" clId="{19F20BCF-CB62-8946-B5D8-59516BCFB195}" dt="2019-08-09T12:21:26.609" v="4872" actId="1076"/>
          <ac:cxnSpMkLst>
            <pc:docMk/>
            <pc:sldMk cId="4128441360" sldId="1558"/>
            <ac:cxnSpMk id="154" creationId="{2CBBDE74-5F87-2143-8F8A-06582133F94F}"/>
          </ac:cxnSpMkLst>
        </pc:cxnChg>
        <pc:cxnChg chg="add mod">
          <ac:chgData name="Guido Schmutz" userId="a64f9428-f742-43f7-a1e1-47e44dd40a39" providerId="ADAL" clId="{19F20BCF-CB62-8946-B5D8-59516BCFB195}" dt="2019-08-09T12:21:26.609" v="4872" actId="1076"/>
          <ac:cxnSpMkLst>
            <pc:docMk/>
            <pc:sldMk cId="4128441360" sldId="1558"/>
            <ac:cxnSpMk id="157" creationId="{69C7F1BE-7541-924C-AC94-1273F4FFBB02}"/>
          </ac:cxnSpMkLst>
        </pc:cxnChg>
        <pc:cxnChg chg="add mod">
          <ac:chgData name="Guido Schmutz" userId="a64f9428-f742-43f7-a1e1-47e44dd40a39" providerId="ADAL" clId="{19F20BCF-CB62-8946-B5D8-59516BCFB195}" dt="2019-08-09T12:21:36.249" v="4874" actId="1076"/>
          <ac:cxnSpMkLst>
            <pc:docMk/>
            <pc:sldMk cId="4128441360" sldId="1558"/>
            <ac:cxnSpMk id="161" creationId="{BEACAFB5-70E0-C847-A088-DDBAB9C1E020}"/>
          </ac:cxnSpMkLst>
        </pc:cxnChg>
        <pc:cxnChg chg="add del mod">
          <ac:chgData name="Guido Schmutz" userId="a64f9428-f742-43f7-a1e1-47e44dd40a39" providerId="ADAL" clId="{19F20BCF-CB62-8946-B5D8-59516BCFB195}" dt="2019-08-09T12:35:02.704" v="5050" actId="478"/>
          <ac:cxnSpMkLst>
            <pc:docMk/>
            <pc:sldMk cId="4128441360" sldId="1558"/>
            <ac:cxnSpMk id="171" creationId="{EEE89231-D2A5-1445-9C0E-5325E2088CC0}"/>
          </ac:cxnSpMkLst>
        </pc:cxnChg>
      </pc:sldChg>
      <pc:sldChg chg="addSp delSp modSp add">
        <pc:chgData name="Guido Schmutz" userId="a64f9428-f742-43f7-a1e1-47e44dd40a39" providerId="ADAL" clId="{19F20BCF-CB62-8946-B5D8-59516BCFB195}" dt="2019-08-13T19:02:58.398" v="5134" actId="1076"/>
        <pc:sldMkLst>
          <pc:docMk/>
          <pc:sldMk cId="3099573587" sldId="1559"/>
        </pc:sldMkLst>
        <pc:spChg chg="del">
          <ac:chgData name="Guido Schmutz" userId="a64f9428-f742-43f7-a1e1-47e44dd40a39" providerId="ADAL" clId="{19F20BCF-CB62-8946-B5D8-59516BCFB195}" dt="2019-08-13T19:02:52.553" v="5131" actId="478"/>
          <ac:spMkLst>
            <pc:docMk/>
            <pc:sldMk cId="3099573587" sldId="1559"/>
            <ac:spMk id="3" creationId="{5D144F74-B091-474B-8D66-B2154049CA99}"/>
          </ac:spMkLst>
        </pc:spChg>
        <pc:spChg chg="del">
          <ac:chgData name="Guido Schmutz" userId="a64f9428-f742-43f7-a1e1-47e44dd40a39" providerId="ADAL" clId="{19F20BCF-CB62-8946-B5D8-59516BCFB195}" dt="2019-08-13T19:02:52.553" v="5131" actId="478"/>
          <ac:spMkLst>
            <pc:docMk/>
            <pc:sldMk cId="3099573587" sldId="1559"/>
            <ac:spMk id="4" creationId="{DDEF3102-86B0-624B-8BFA-F55D93EFC493}"/>
          </ac:spMkLst>
        </pc:spChg>
        <pc:picChg chg="add mod">
          <ac:chgData name="Guido Schmutz" userId="a64f9428-f742-43f7-a1e1-47e44dd40a39" providerId="ADAL" clId="{19F20BCF-CB62-8946-B5D8-59516BCFB195}" dt="2019-08-13T19:02:58.398" v="5134" actId="1076"/>
          <ac:picMkLst>
            <pc:docMk/>
            <pc:sldMk cId="3099573587" sldId="1559"/>
            <ac:picMk id="2050" creationId="{34723D5D-8B91-CC41-9064-FC9E32AFC652}"/>
          </ac:picMkLst>
        </pc:picChg>
      </pc:sldChg>
      <pc:sldChg chg="addSp modSp add">
        <pc:chgData name="Guido Schmutz" userId="a64f9428-f742-43f7-a1e1-47e44dd40a39" providerId="ADAL" clId="{19F20BCF-CB62-8946-B5D8-59516BCFB195}" dt="2019-08-13T19:14:47.903" v="5187" actId="20577"/>
        <pc:sldMkLst>
          <pc:docMk/>
          <pc:sldMk cId="659120818" sldId="1560"/>
        </pc:sldMkLst>
        <pc:spChg chg="mod">
          <ac:chgData name="Guido Schmutz" userId="a64f9428-f742-43f7-a1e1-47e44dd40a39" providerId="ADAL" clId="{19F20BCF-CB62-8946-B5D8-59516BCFB195}" dt="2019-08-13T19:14:47.903" v="5187" actId="20577"/>
          <ac:spMkLst>
            <pc:docMk/>
            <pc:sldMk cId="659120818" sldId="1560"/>
            <ac:spMk id="2" creationId="{FC28B59D-12C1-E54C-B6D7-27007EF490F8}"/>
          </ac:spMkLst>
        </pc:spChg>
        <pc:picChg chg="add mod">
          <ac:chgData name="Guido Schmutz" userId="a64f9428-f742-43f7-a1e1-47e44dd40a39" providerId="ADAL" clId="{19F20BCF-CB62-8946-B5D8-59516BCFB195}" dt="2019-08-13T19:03:14.418" v="5138" actId="1076"/>
          <ac:picMkLst>
            <pc:docMk/>
            <pc:sldMk cId="659120818" sldId="1560"/>
            <ac:picMk id="3074" creationId="{F13F0ED7-8155-5644-B88E-73A30FA0FE9E}"/>
          </ac:picMkLst>
        </pc:picChg>
      </pc:sldChg>
      <pc:sldChg chg="addSp delSp modSp add del">
        <pc:chgData name="Guido Schmutz" userId="a64f9428-f742-43f7-a1e1-47e44dd40a39" providerId="ADAL" clId="{19F20BCF-CB62-8946-B5D8-59516BCFB195}" dt="2019-08-13T20:47:24.753" v="6591" actId="2696"/>
        <pc:sldMkLst>
          <pc:docMk/>
          <pc:sldMk cId="2261678265" sldId="1561"/>
        </pc:sldMkLst>
        <pc:spChg chg="del">
          <ac:chgData name="Guido Schmutz" userId="a64f9428-f742-43f7-a1e1-47e44dd40a39" providerId="ADAL" clId="{19F20BCF-CB62-8946-B5D8-59516BCFB195}" dt="2019-08-13T19:34:58.637" v="5521" actId="478"/>
          <ac:spMkLst>
            <pc:docMk/>
            <pc:sldMk cId="2261678265" sldId="1561"/>
            <ac:spMk id="2" creationId="{08E613FA-553B-AF4D-BAEF-068A5F259A18}"/>
          </ac:spMkLst>
        </pc:spChg>
        <pc:spChg chg="del">
          <ac:chgData name="Guido Schmutz" userId="a64f9428-f742-43f7-a1e1-47e44dd40a39" providerId="ADAL" clId="{19F20BCF-CB62-8946-B5D8-59516BCFB195}" dt="2019-08-13T19:22:02.204" v="5193" actId="478"/>
          <ac:spMkLst>
            <pc:docMk/>
            <pc:sldMk cId="2261678265" sldId="1561"/>
            <ac:spMk id="3" creationId="{BC7C5342-0AFC-5A43-A698-D23C6DD63405}"/>
          </ac:spMkLst>
        </pc:spChg>
        <pc:spChg chg="add mod">
          <ac:chgData name="Guido Schmutz" userId="a64f9428-f742-43f7-a1e1-47e44dd40a39" providerId="ADAL" clId="{19F20BCF-CB62-8946-B5D8-59516BCFB195}" dt="2019-08-13T20:41:28.151" v="6416" actId="1035"/>
          <ac:spMkLst>
            <pc:docMk/>
            <pc:sldMk cId="2261678265" sldId="1561"/>
            <ac:spMk id="4" creationId="{2DDEBB8C-C61B-EC45-AF8E-58FB20C3DF03}"/>
          </ac:spMkLst>
        </pc:spChg>
        <pc:spChg chg="add mod">
          <ac:chgData name="Guido Schmutz" userId="a64f9428-f742-43f7-a1e1-47e44dd40a39" providerId="ADAL" clId="{19F20BCF-CB62-8946-B5D8-59516BCFB195}" dt="2019-08-13T20:41:28.151" v="6416" actId="1035"/>
          <ac:spMkLst>
            <pc:docMk/>
            <pc:sldMk cId="2261678265" sldId="1561"/>
            <ac:spMk id="14" creationId="{91D30ECB-D52D-0049-992E-F2D695A347FB}"/>
          </ac:spMkLst>
        </pc:spChg>
        <pc:spChg chg="add mod">
          <ac:chgData name="Guido Schmutz" userId="a64f9428-f742-43f7-a1e1-47e44dd40a39" providerId="ADAL" clId="{19F20BCF-CB62-8946-B5D8-59516BCFB195}" dt="2019-08-13T20:41:28.151" v="6416" actId="1035"/>
          <ac:spMkLst>
            <pc:docMk/>
            <pc:sldMk cId="2261678265" sldId="1561"/>
            <ac:spMk id="16" creationId="{20DC3909-AFFD-014D-BCE5-9D39AF46B912}"/>
          </ac:spMkLst>
        </pc:spChg>
        <pc:spChg chg="add del mod">
          <ac:chgData name="Guido Schmutz" userId="a64f9428-f742-43f7-a1e1-47e44dd40a39" providerId="ADAL" clId="{19F20BCF-CB62-8946-B5D8-59516BCFB195}" dt="2019-08-13T19:24:44.189" v="5265" actId="478"/>
          <ac:spMkLst>
            <pc:docMk/>
            <pc:sldMk cId="2261678265" sldId="1561"/>
            <ac:spMk id="18" creationId="{7BA345D5-21B7-B643-9CBD-C3627392818C}"/>
          </ac:spMkLst>
        </pc:spChg>
        <pc:spChg chg="add del mod">
          <ac:chgData name="Guido Schmutz" userId="a64f9428-f742-43f7-a1e1-47e44dd40a39" providerId="ADAL" clId="{19F20BCF-CB62-8946-B5D8-59516BCFB195}" dt="2019-08-13T20:27:23.963" v="6171" actId="478"/>
          <ac:spMkLst>
            <pc:docMk/>
            <pc:sldMk cId="2261678265" sldId="1561"/>
            <ac:spMk id="19" creationId="{1923302B-9203-6649-971D-B57F7C67D8C3}"/>
          </ac:spMkLst>
        </pc:spChg>
        <pc:spChg chg="add del">
          <ac:chgData name="Guido Schmutz" userId="a64f9428-f742-43f7-a1e1-47e44dd40a39" providerId="ADAL" clId="{19F20BCF-CB62-8946-B5D8-59516BCFB195}" dt="2019-08-13T19:22:21.014" v="5195" actId="478"/>
          <ac:spMkLst>
            <pc:docMk/>
            <pc:sldMk cId="2261678265" sldId="1561"/>
            <ac:spMk id="20" creationId="{0630DCDE-0C76-9A4C-81BF-C317F0ED30FB}"/>
          </ac:spMkLst>
        </pc:spChg>
        <pc:spChg chg="add del">
          <ac:chgData name="Guido Schmutz" userId="a64f9428-f742-43f7-a1e1-47e44dd40a39" providerId="ADAL" clId="{19F20BCF-CB62-8946-B5D8-59516BCFB195}" dt="2019-08-13T19:22:21.014" v="5195" actId="478"/>
          <ac:spMkLst>
            <pc:docMk/>
            <pc:sldMk cId="2261678265" sldId="1561"/>
            <ac:spMk id="21" creationId="{380368F7-7211-3649-A1B8-83189EE35A41}"/>
          </ac:spMkLst>
        </pc:spChg>
        <pc:spChg chg="add del">
          <ac:chgData name="Guido Schmutz" userId="a64f9428-f742-43f7-a1e1-47e44dd40a39" providerId="ADAL" clId="{19F20BCF-CB62-8946-B5D8-59516BCFB195}" dt="2019-08-13T19:24:05.006" v="5242" actId="478"/>
          <ac:spMkLst>
            <pc:docMk/>
            <pc:sldMk cId="2261678265" sldId="1561"/>
            <ac:spMk id="25" creationId="{A04EAE3F-B938-4B44-B438-9A5DAA8B0FE6}"/>
          </ac:spMkLst>
        </pc:spChg>
        <pc:spChg chg="add del">
          <ac:chgData name="Guido Schmutz" userId="a64f9428-f742-43f7-a1e1-47e44dd40a39" providerId="ADAL" clId="{19F20BCF-CB62-8946-B5D8-59516BCFB195}" dt="2019-08-13T19:24:05.006" v="5242" actId="478"/>
          <ac:spMkLst>
            <pc:docMk/>
            <pc:sldMk cId="2261678265" sldId="1561"/>
            <ac:spMk id="28" creationId="{4A2FF065-F217-E548-A012-E6FD418E9363}"/>
          </ac:spMkLst>
        </pc:spChg>
        <pc:spChg chg="add del">
          <ac:chgData name="Guido Schmutz" userId="a64f9428-f742-43f7-a1e1-47e44dd40a39" providerId="ADAL" clId="{19F20BCF-CB62-8946-B5D8-59516BCFB195}" dt="2019-08-13T19:24:05.006" v="5242" actId="478"/>
          <ac:spMkLst>
            <pc:docMk/>
            <pc:sldMk cId="2261678265" sldId="1561"/>
            <ac:spMk id="29" creationId="{229ED982-3AB3-4544-A27A-D82B57DFBE10}"/>
          </ac:spMkLst>
        </pc:spChg>
        <pc:spChg chg="add del">
          <ac:chgData name="Guido Schmutz" userId="a64f9428-f742-43f7-a1e1-47e44dd40a39" providerId="ADAL" clId="{19F20BCF-CB62-8946-B5D8-59516BCFB195}" dt="2019-08-13T19:22:21.014" v="5195" actId="478"/>
          <ac:spMkLst>
            <pc:docMk/>
            <pc:sldMk cId="2261678265" sldId="1561"/>
            <ac:spMk id="31" creationId="{ED5EF065-A4B0-BB4A-AB5B-6307E961E897}"/>
          </ac:spMkLst>
        </pc:spChg>
        <pc:spChg chg="add del">
          <ac:chgData name="Guido Schmutz" userId="a64f9428-f742-43f7-a1e1-47e44dd40a39" providerId="ADAL" clId="{19F20BCF-CB62-8946-B5D8-59516BCFB195}" dt="2019-08-13T19:22:21.014" v="5195" actId="478"/>
          <ac:spMkLst>
            <pc:docMk/>
            <pc:sldMk cId="2261678265" sldId="1561"/>
            <ac:spMk id="33" creationId="{7978A808-4398-FD40-87B1-4063F1C224C4}"/>
          </ac:spMkLst>
        </pc:spChg>
        <pc:spChg chg="add del">
          <ac:chgData name="Guido Schmutz" userId="a64f9428-f742-43f7-a1e1-47e44dd40a39" providerId="ADAL" clId="{19F20BCF-CB62-8946-B5D8-59516BCFB195}" dt="2019-08-13T19:22:21.014" v="5195" actId="478"/>
          <ac:spMkLst>
            <pc:docMk/>
            <pc:sldMk cId="2261678265" sldId="1561"/>
            <ac:spMk id="35" creationId="{FAF3126A-DE19-B149-A850-57BA8497F1E0}"/>
          </ac:spMkLst>
        </pc:spChg>
        <pc:spChg chg="add del">
          <ac:chgData name="Guido Schmutz" userId="a64f9428-f742-43f7-a1e1-47e44dd40a39" providerId="ADAL" clId="{19F20BCF-CB62-8946-B5D8-59516BCFB195}" dt="2019-08-13T19:22:21.014" v="5195" actId="478"/>
          <ac:spMkLst>
            <pc:docMk/>
            <pc:sldMk cId="2261678265" sldId="1561"/>
            <ac:spMk id="37" creationId="{2E95E44E-316D-3B42-A8C3-2DF6C5F18DF1}"/>
          </ac:spMkLst>
        </pc:spChg>
        <pc:spChg chg="add del">
          <ac:chgData name="Guido Schmutz" userId="a64f9428-f742-43f7-a1e1-47e44dd40a39" providerId="ADAL" clId="{19F20BCF-CB62-8946-B5D8-59516BCFB195}" dt="2019-08-13T19:22:21.014" v="5195" actId="478"/>
          <ac:spMkLst>
            <pc:docMk/>
            <pc:sldMk cId="2261678265" sldId="1561"/>
            <ac:spMk id="39" creationId="{FD98983B-4974-6946-A681-89276D522F28}"/>
          </ac:spMkLst>
        </pc:spChg>
        <pc:spChg chg="add del">
          <ac:chgData name="Guido Schmutz" userId="a64f9428-f742-43f7-a1e1-47e44dd40a39" providerId="ADAL" clId="{19F20BCF-CB62-8946-B5D8-59516BCFB195}" dt="2019-08-13T19:24:05.006" v="5242" actId="478"/>
          <ac:spMkLst>
            <pc:docMk/>
            <pc:sldMk cId="2261678265" sldId="1561"/>
            <ac:spMk id="40" creationId="{555B1B25-86BE-A242-9A3A-0CAEB8766732}"/>
          </ac:spMkLst>
        </pc:spChg>
        <pc:spChg chg="add del">
          <ac:chgData name="Guido Schmutz" userId="a64f9428-f742-43f7-a1e1-47e44dd40a39" providerId="ADAL" clId="{19F20BCF-CB62-8946-B5D8-59516BCFB195}" dt="2019-08-13T19:22:21.014" v="5195" actId="478"/>
          <ac:spMkLst>
            <pc:docMk/>
            <pc:sldMk cId="2261678265" sldId="1561"/>
            <ac:spMk id="41" creationId="{1C470566-F7BF-0848-8659-12D802C70B21}"/>
          </ac:spMkLst>
        </pc:spChg>
        <pc:spChg chg="add del">
          <ac:chgData name="Guido Schmutz" userId="a64f9428-f742-43f7-a1e1-47e44dd40a39" providerId="ADAL" clId="{19F20BCF-CB62-8946-B5D8-59516BCFB195}" dt="2019-08-13T19:22:21.014" v="5195" actId="478"/>
          <ac:spMkLst>
            <pc:docMk/>
            <pc:sldMk cId="2261678265" sldId="1561"/>
            <ac:spMk id="42" creationId="{D8A90211-B135-8948-9C45-B7A6BA67AD03}"/>
          </ac:spMkLst>
        </pc:spChg>
        <pc:spChg chg="add del">
          <ac:chgData name="Guido Schmutz" userId="a64f9428-f742-43f7-a1e1-47e44dd40a39" providerId="ADAL" clId="{19F20BCF-CB62-8946-B5D8-59516BCFB195}" dt="2019-08-13T19:22:21.014" v="5195" actId="478"/>
          <ac:spMkLst>
            <pc:docMk/>
            <pc:sldMk cId="2261678265" sldId="1561"/>
            <ac:spMk id="45" creationId="{AD04730C-EA69-094C-82A1-69DA042500F0}"/>
          </ac:spMkLst>
        </pc:spChg>
        <pc:spChg chg="add del">
          <ac:chgData name="Guido Schmutz" userId="a64f9428-f742-43f7-a1e1-47e44dd40a39" providerId="ADAL" clId="{19F20BCF-CB62-8946-B5D8-59516BCFB195}" dt="2019-08-13T19:24:07.720" v="5243" actId="478"/>
          <ac:spMkLst>
            <pc:docMk/>
            <pc:sldMk cId="2261678265" sldId="1561"/>
            <ac:spMk id="50" creationId="{ADE6BDDB-64D9-BB41-9383-A1CF769D15B4}"/>
          </ac:spMkLst>
        </pc:spChg>
        <pc:spChg chg="add del">
          <ac:chgData name="Guido Schmutz" userId="a64f9428-f742-43f7-a1e1-47e44dd40a39" providerId="ADAL" clId="{19F20BCF-CB62-8946-B5D8-59516BCFB195}" dt="2019-08-13T19:24:05.006" v="5242" actId="478"/>
          <ac:spMkLst>
            <pc:docMk/>
            <pc:sldMk cId="2261678265" sldId="1561"/>
            <ac:spMk id="52" creationId="{0E6EEA0E-F917-1D45-BB89-7933E647E3CE}"/>
          </ac:spMkLst>
        </pc:spChg>
        <pc:spChg chg="add del">
          <ac:chgData name="Guido Schmutz" userId="a64f9428-f742-43f7-a1e1-47e44dd40a39" providerId="ADAL" clId="{19F20BCF-CB62-8946-B5D8-59516BCFB195}" dt="2019-08-13T19:24:05.006" v="5242" actId="478"/>
          <ac:spMkLst>
            <pc:docMk/>
            <pc:sldMk cId="2261678265" sldId="1561"/>
            <ac:spMk id="54" creationId="{23B16D12-24F3-F342-920D-2556D8379A8D}"/>
          </ac:spMkLst>
        </pc:spChg>
        <pc:spChg chg="add del">
          <ac:chgData name="Guido Schmutz" userId="a64f9428-f742-43f7-a1e1-47e44dd40a39" providerId="ADAL" clId="{19F20BCF-CB62-8946-B5D8-59516BCFB195}" dt="2019-08-13T19:24:07.720" v="5243" actId="478"/>
          <ac:spMkLst>
            <pc:docMk/>
            <pc:sldMk cId="2261678265" sldId="1561"/>
            <ac:spMk id="55" creationId="{B4EFBDC9-B351-C74A-B4C1-62FC90F5F95B}"/>
          </ac:spMkLst>
        </pc:spChg>
        <pc:spChg chg="add del">
          <ac:chgData name="Guido Schmutz" userId="a64f9428-f742-43f7-a1e1-47e44dd40a39" providerId="ADAL" clId="{19F20BCF-CB62-8946-B5D8-59516BCFB195}" dt="2019-08-13T19:22:21.014" v="5195" actId="478"/>
          <ac:spMkLst>
            <pc:docMk/>
            <pc:sldMk cId="2261678265" sldId="1561"/>
            <ac:spMk id="58" creationId="{50B97631-3035-6F4E-A77F-DC7BD6B54F5C}"/>
          </ac:spMkLst>
        </pc:spChg>
        <pc:spChg chg="add del">
          <ac:chgData name="Guido Schmutz" userId="a64f9428-f742-43f7-a1e1-47e44dd40a39" providerId="ADAL" clId="{19F20BCF-CB62-8946-B5D8-59516BCFB195}" dt="2019-08-13T19:22:21.014" v="5195" actId="478"/>
          <ac:spMkLst>
            <pc:docMk/>
            <pc:sldMk cId="2261678265" sldId="1561"/>
            <ac:spMk id="61" creationId="{53714CD1-5C45-4047-8619-4D1784F8FD6E}"/>
          </ac:spMkLst>
        </pc:spChg>
        <pc:spChg chg="add mod">
          <ac:chgData name="Guido Schmutz" userId="a64f9428-f742-43f7-a1e1-47e44dd40a39" providerId="ADAL" clId="{19F20BCF-CB62-8946-B5D8-59516BCFB195}" dt="2019-08-13T20:41:28.151" v="6416" actId="1035"/>
          <ac:spMkLst>
            <pc:docMk/>
            <pc:sldMk cId="2261678265" sldId="1561"/>
            <ac:spMk id="64" creationId="{DEC9151E-FE1D-384F-92AF-94AA60D4C783}"/>
          </ac:spMkLst>
        </pc:spChg>
        <pc:spChg chg="add del mod">
          <ac:chgData name="Guido Schmutz" userId="a64f9428-f742-43f7-a1e1-47e44dd40a39" providerId="ADAL" clId="{19F20BCF-CB62-8946-B5D8-59516BCFB195}" dt="2019-08-13T20:04:25.837" v="5878" actId="478"/>
          <ac:spMkLst>
            <pc:docMk/>
            <pc:sldMk cId="2261678265" sldId="1561"/>
            <ac:spMk id="66" creationId="{1DC72DA5-72DE-DA4D-9F1A-C5168086BCBB}"/>
          </ac:spMkLst>
        </pc:spChg>
        <pc:spChg chg="add mod">
          <ac:chgData name="Guido Schmutz" userId="a64f9428-f742-43f7-a1e1-47e44dd40a39" providerId="ADAL" clId="{19F20BCF-CB62-8946-B5D8-59516BCFB195}" dt="2019-08-13T20:41:28.151" v="6416" actId="1035"/>
          <ac:spMkLst>
            <pc:docMk/>
            <pc:sldMk cId="2261678265" sldId="1561"/>
            <ac:spMk id="68" creationId="{A7EEBA7F-7345-E94D-88DE-B24C25138A11}"/>
          </ac:spMkLst>
        </pc:spChg>
        <pc:spChg chg="add mod">
          <ac:chgData name="Guido Schmutz" userId="a64f9428-f742-43f7-a1e1-47e44dd40a39" providerId="ADAL" clId="{19F20BCF-CB62-8946-B5D8-59516BCFB195}" dt="2019-08-13T20:41:28.151" v="6416" actId="1035"/>
          <ac:spMkLst>
            <pc:docMk/>
            <pc:sldMk cId="2261678265" sldId="1561"/>
            <ac:spMk id="70" creationId="{0E498265-50AC-EF46-9B27-0F3AD6CC1FD3}"/>
          </ac:spMkLst>
        </pc:spChg>
        <pc:spChg chg="add mod">
          <ac:chgData name="Guido Schmutz" userId="a64f9428-f742-43f7-a1e1-47e44dd40a39" providerId="ADAL" clId="{19F20BCF-CB62-8946-B5D8-59516BCFB195}" dt="2019-08-13T20:41:28.151" v="6416" actId="1035"/>
          <ac:spMkLst>
            <pc:docMk/>
            <pc:sldMk cId="2261678265" sldId="1561"/>
            <ac:spMk id="72" creationId="{3DC4970D-C951-DD4C-AAF2-EA5870297906}"/>
          </ac:spMkLst>
        </pc:spChg>
        <pc:spChg chg="add mod">
          <ac:chgData name="Guido Schmutz" userId="a64f9428-f742-43f7-a1e1-47e44dd40a39" providerId="ADAL" clId="{19F20BCF-CB62-8946-B5D8-59516BCFB195}" dt="2019-08-13T20:41:28.151" v="6416" actId="1035"/>
          <ac:spMkLst>
            <pc:docMk/>
            <pc:sldMk cId="2261678265" sldId="1561"/>
            <ac:spMk id="74" creationId="{FD8A870E-8C9D-4D4C-875C-44D4E90452C2}"/>
          </ac:spMkLst>
        </pc:spChg>
        <pc:spChg chg="add del mod">
          <ac:chgData name="Guido Schmutz" userId="a64f9428-f742-43f7-a1e1-47e44dd40a39" providerId="ADAL" clId="{19F20BCF-CB62-8946-B5D8-59516BCFB195}" dt="2019-08-13T19:42:24.658" v="5646" actId="478"/>
          <ac:spMkLst>
            <pc:docMk/>
            <pc:sldMk cId="2261678265" sldId="1561"/>
            <ac:spMk id="76" creationId="{987466AE-EAA7-6142-A592-8B899F04F897}"/>
          </ac:spMkLst>
        </pc:spChg>
        <pc:spChg chg="add mod">
          <ac:chgData name="Guido Schmutz" userId="a64f9428-f742-43f7-a1e1-47e44dd40a39" providerId="ADAL" clId="{19F20BCF-CB62-8946-B5D8-59516BCFB195}" dt="2019-08-13T20:41:28.151" v="6416" actId="1035"/>
          <ac:spMkLst>
            <pc:docMk/>
            <pc:sldMk cId="2261678265" sldId="1561"/>
            <ac:spMk id="77" creationId="{4DECEEF7-B603-D549-9D30-B465F45D7002}"/>
          </ac:spMkLst>
        </pc:spChg>
        <pc:spChg chg="add mod">
          <ac:chgData name="Guido Schmutz" userId="a64f9428-f742-43f7-a1e1-47e44dd40a39" providerId="ADAL" clId="{19F20BCF-CB62-8946-B5D8-59516BCFB195}" dt="2019-08-13T20:41:28.151" v="6416" actId="1035"/>
          <ac:spMkLst>
            <pc:docMk/>
            <pc:sldMk cId="2261678265" sldId="1561"/>
            <ac:spMk id="78" creationId="{469408D4-722A-7F49-9D26-9FDD0B29C1F9}"/>
          </ac:spMkLst>
        </pc:spChg>
        <pc:spChg chg="add del mod">
          <ac:chgData name="Guido Schmutz" userId="a64f9428-f742-43f7-a1e1-47e44dd40a39" providerId="ADAL" clId="{19F20BCF-CB62-8946-B5D8-59516BCFB195}" dt="2019-08-13T19:30:45.058" v="5369" actId="478"/>
          <ac:spMkLst>
            <pc:docMk/>
            <pc:sldMk cId="2261678265" sldId="1561"/>
            <ac:spMk id="80" creationId="{70507FB7-7A5B-0F45-932D-A3D5F4E0AE6A}"/>
          </ac:spMkLst>
        </pc:spChg>
        <pc:spChg chg="add mod">
          <ac:chgData name="Guido Schmutz" userId="a64f9428-f742-43f7-a1e1-47e44dd40a39" providerId="ADAL" clId="{19F20BCF-CB62-8946-B5D8-59516BCFB195}" dt="2019-08-13T20:41:28.151" v="6416" actId="1035"/>
          <ac:spMkLst>
            <pc:docMk/>
            <pc:sldMk cId="2261678265" sldId="1561"/>
            <ac:spMk id="82" creationId="{2A090560-E9D4-8840-A9FC-FF7976C5D7D9}"/>
          </ac:spMkLst>
        </pc:spChg>
        <pc:spChg chg="add mod">
          <ac:chgData name="Guido Schmutz" userId="a64f9428-f742-43f7-a1e1-47e44dd40a39" providerId="ADAL" clId="{19F20BCF-CB62-8946-B5D8-59516BCFB195}" dt="2019-08-13T20:41:28.151" v="6416" actId="1035"/>
          <ac:spMkLst>
            <pc:docMk/>
            <pc:sldMk cId="2261678265" sldId="1561"/>
            <ac:spMk id="83" creationId="{D7362452-1A12-1342-AA31-B83DD4F5FCA7}"/>
          </ac:spMkLst>
        </pc:spChg>
        <pc:spChg chg="add mod">
          <ac:chgData name="Guido Schmutz" userId="a64f9428-f742-43f7-a1e1-47e44dd40a39" providerId="ADAL" clId="{19F20BCF-CB62-8946-B5D8-59516BCFB195}" dt="2019-08-13T20:41:28.151" v="6416" actId="1035"/>
          <ac:spMkLst>
            <pc:docMk/>
            <pc:sldMk cId="2261678265" sldId="1561"/>
            <ac:spMk id="86" creationId="{E1F65A3F-7899-D043-ACEC-81B75455FA3B}"/>
          </ac:spMkLst>
        </pc:spChg>
        <pc:spChg chg="add mod">
          <ac:chgData name="Guido Schmutz" userId="a64f9428-f742-43f7-a1e1-47e44dd40a39" providerId="ADAL" clId="{19F20BCF-CB62-8946-B5D8-59516BCFB195}" dt="2019-08-13T20:14:16.198" v="6040" actId="164"/>
          <ac:spMkLst>
            <pc:docMk/>
            <pc:sldMk cId="2261678265" sldId="1561"/>
            <ac:spMk id="87" creationId="{45318824-221C-FA4D-AB77-45C87A5756C9}"/>
          </ac:spMkLst>
        </pc:spChg>
        <pc:spChg chg="add mod">
          <ac:chgData name="Guido Schmutz" userId="a64f9428-f742-43f7-a1e1-47e44dd40a39" providerId="ADAL" clId="{19F20BCF-CB62-8946-B5D8-59516BCFB195}" dt="2019-08-13T20:42:28.184" v="6426" actId="1076"/>
          <ac:spMkLst>
            <pc:docMk/>
            <pc:sldMk cId="2261678265" sldId="1561"/>
            <ac:spMk id="89" creationId="{CCA3E4C1-8A10-E040-BC96-2B41EA5E322D}"/>
          </ac:spMkLst>
        </pc:spChg>
        <pc:spChg chg="add mod">
          <ac:chgData name="Guido Schmutz" userId="a64f9428-f742-43f7-a1e1-47e44dd40a39" providerId="ADAL" clId="{19F20BCF-CB62-8946-B5D8-59516BCFB195}" dt="2019-08-13T20:42:28.184" v="6426" actId="1076"/>
          <ac:spMkLst>
            <pc:docMk/>
            <pc:sldMk cId="2261678265" sldId="1561"/>
            <ac:spMk id="90" creationId="{2B924FDF-5526-364E-B986-86AFC5B10EAA}"/>
          </ac:spMkLst>
        </pc:spChg>
        <pc:spChg chg="add mod">
          <ac:chgData name="Guido Schmutz" userId="a64f9428-f742-43f7-a1e1-47e44dd40a39" providerId="ADAL" clId="{19F20BCF-CB62-8946-B5D8-59516BCFB195}" dt="2019-08-13T20:41:28.151" v="6416" actId="1035"/>
          <ac:spMkLst>
            <pc:docMk/>
            <pc:sldMk cId="2261678265" sldId="1561"/>
            <ac:spMk id="93" creationId="{6A0C3F9D-5DF4-9F41-8891-E79E14F26BF0}"/>
          </ac:spMkLst>
        </pc:spChg>
        <pc:spChg chg="add mod">
          <ac:chgData name="Guido Schmutz" userId="a64f9428-f742-43f7-a1e1-47e44dd40a39" providerId="ADAL" clId="{19F20BCF-CB62-8946-B5D8-59516BCFB195}" dt="2019-08-13T20:41:28.151" v="6416" actId="1035"/>
          <ac:spMkLst>
            <pc:docMk/>
            <pc:sldMk cId="2261678265" sldId="1561"/>
            <ac:spMk id="94" creationId="{D4F3E687-552E-B24D-A736-C257A275ABF3}"/>
          </ac:spMkLst>
        </pc:spChg>
        <pc:spChg chg="add mod">
          <ac:chgData name="Guido Schmutz" userId="a64f9428-f742-43f7-a1e1-47e44dd40a39" providerId="ADAL" clId="{19F20BCF-CB62-8946-B5D8-59516BCFB195}" dt="2019-08-13T20:41:28.151" v="6416" actId="1035"/>
          <ac:spMkLst>
            <pc:docMk/>
            <pc:sldMk cId="2261678265" sldId="1561"/>
            <ac:spMk id="96" creationId="{59186097-D08B-7D47-BD86-117346AD5FFC}"/>
          </ac:spMkLst>
        </pc:spChg>
        <pc:spChg chg="add mod">
          <ac:chgData name="Guido Schmutz" userId="a64f9428-f742-43f7-a1e1-47e44dd40a39" providerId="ADAL" clId="{19F20BCF-CB62-8946-B5D8-59516BCFB195}" dt="2019-08-13T20:41:28.151" v="6416" actId="1035"/>
          <ac:spMkLst>
            <pc:docMk/>
            <pc:sldMk cId="2261678265" sldId="1561"/>
            <ac:spMk id="98" creationId="{35CC0A5D-3E3D-E447-9EE6-9D07655282BB}"/>
          </ac:spMkLst>
        </pc:spChg>
        <pc:spChg chg="add mod">
          <ac:chgData name="Guido Schmutz" userId="a64f9428-f742-43f7-a1e1-47e44dd40a39" providerId="ADAL" clId="{19F20BCF-CB62-8946-B5D8-59516BCFB195}" dt="2019-08-13T20:42:28.184" v="6426" actId="1076"/>
          <ac:spMkLst>
            <pc:docMk/>
            <pc:sldMk cId="2261678265" sldId="1561"/>
            <ac:spMk id="101" creationId="{732EB3E4-5084-1F40-9367-8E0F9671DAF3}"/>
          </ac:spMkLst>
        </pc:spChg>
        <pc:spChg chg="add mod">
          <ac:chgData name="Guido Schmutz" userId="a64f9428-f742-43f7-a1e1-47e44dd40a39" providerId="ADAL" clId="{19F20BCF-CB62-8946-B5D8-59516BCFB195}" dt="2019-08-13T20:42:28.184" v="6426" actId="1076"/>
          <ac:spMkLst>
            <pc:docMk/>
            <pc:sldMk cId="2261678265" sldId="1561"/>
            <ac:spMk id="103" creationId="{05ACCC9F-A4C2-E14E-B566-00D053986360}"/>
          </ac:spMkLst>
        </pc:spChg>
        <pc:spChg chg="add mod">
          <ac:chgData name="Guido Schmutz" userId="a64f9428-f742-43f7-a1e1-47e44dd40a39" providerId="ADAL" clId="{19F20BCF-CB62-8946-B5D8-59516BCFB195}" dt="2019-08-13T20:42:30.975" v="6427" actId="14100"/>
          <ac:spMkLst>
            <pc:docMk/>
            <pc:sldMk cId="2261678265" sldId="1561"/>
            <ac:spMk id="105" creationId="{6CD76C9F-DEDE-544A-9EE4-00324F326AFF}"/>
          </ac:spMkLst>
        </pc:spChg>
        <pc:spChg chg="add mod">
          <ac:chgData name="Guido Schmutz" userId="a64f9428-f742-43f7-a1e1-47e44dd40a39" providerId="ADAL" clId="{19F20BCF-CB62-8946-B5D8-59516BCFB195}" dt="2019-08-13T20:41:28.151" v="6416" actId="1035"/>
          <ac:spMkLst>
            <pc:docMk/>
            <pc:sldMk cId="2261678265" sldId="1561"/>
            <ac:spMk id="109" creationId="{4D8F9FBE-7213-034F-A434-AA52AFF59969}"/>
          </ac:spMkLst>
        </pc:spChg>
        <pc:spChg chg="add mod">
          <ac:chgData name="Guido Schmutz" userId="a64f9428-f742-43f7-a1e1-47e44dd40a39" providerId="ADAL" clId="{19F20BCF-CB62-8946-B5D8-59516BCFB195}" dt="2019-08-13T20:41:28.151" v="6416" actId="1035"/>
          <ac:spMkLst>
            <pc:docMk/>
            <pc:sldMk cId="2261678265" sldId="1561"/>
            <ac:spMk id="115" creationId="{3EBA079E-634C-E445-969D-AEE9430D5DA1}"/>
          </ac:spMkLst>
        </pc:spChg>
        <pc:spChg chg="add mod">
          <ac:chgData name="Guido Schmutz" userId="a64f9428-f742-43f7-a1e1-47e44dd40a39" providerId="ADAL" clId="{19F20BCF-CB62-8946-B5D8-59516BCFB195}" dt="2019-08-13T20:41:28.151" v="6416" actId="1035"/>
          <ac:spMkLst>
            <pc:docMk/>
            <pc:sldMk cId="2261678265" sldId="1561"/>
            <ac:spMk id="117" creationId="{26A1055B-6C59-2640-BA4D-902620F833DE}"/>
          </ac:spMkLst>
        </pc:spChg>
        <pc:spChg chg="add del">
          <ac:chgData name="Guido Schmutz" userId="a64f9428-f742-43f7-a1e1-47e44dd40a39" providerId="ADAL" clId="{19F20BCF-CB62-8946-B5D8-59516BCFB195}" dt="2019-08-13T20:04:50.810" v="5894"/>
          <ac:spMkLst>
            <pc:docMk/>
            <pc:sldMk cId="2261678265" sldId="1561"/>
            <ac:spMk id="118" creationId="{2ABE6C49-2D8C-B242-A3F6-94090F3FA4CB}"/>
          </ac:spMkLst>
        </pc:spChg>
        <pc:spChg chg="add mod">
          <ac:chgData name="Guido Schmutz" userId="a64f9428-f742-43f7-a1e1-47e44dd40a39" providerId="ADAL" clId="{19F20BCF-CB62-8946-B5D8-59516BCFB195}" dt="2019-08-13T20:42:37.972" v="6428" actId="1076"/>
          <ac:spMkLst>
            <pc:docMk/>
            <pc:sldMk cId="2261678265" sldId="1561"/>
            <ac:spMk id="119" creationId="{A53F8A82-352E-414C-9533-93A807921144}"/>
          </ac:spMkLst>
        </pc:spChg>
        <pc:spChg chg="add mod">
          <ac:chgData name="Guido Schmutz" userId="a64f9428-f742-43f7-a1e1-47e44dd40a39" providerId="ADAL" clId="{19F20BCF-CB62-8946-B5D8-59516BCFB195}" dt="2019-08-13T20:42:23.524" v="6425" actId="1076"/>
          <ac:spMkLst>
            <pc:docMk/>
            <pc:sldMk cId="2261678265" sldId="1561"/>
            <ac:spMk id="121" creationId="{E4A7C2BC-1619-634D-A3C3-1524E6ADB17B}"/>
          </ac:spMkLst>
        </pc:spChg>
        <pc:spChg chg="add mod">
          <ac:chgData name="Guido Schmutz" userId="a64f9428-f742-43f7-a1e1-47e44dd40a39" providerId="ADAL" clId="{19F20BCF-CB62-8946-B5D8-59516BCFB195}" dt="2019-08-13T20:14:16.198" v="6040" actId="164"/>
          <ac:spMkLst>
            <pc:docMk/>
            <pc:sldMk cId="2261678265" sldId="1561"/>
            <ac:spMk id="123" creationId="{E7523ACE-F6D9-1849-A369-42E4B69ED399}"/>
          </ac:spMkLst>
        </pc:spChg>
        <pc:spChg chg="add mod">
          <ac:chgData name="Guido Schmutz" userId="a64f9428-f742-43f7-a1e1-47e44dd40a39" providerId="ADAL" clId="{19F20BCF-CB62-8946-B5D8-59516BCFB195}" dt="2019-08-13T20:14:16.198" v="6040" actId="164"/>
          <ac:spMkLst>
            <pc:docMk/>
            <pc:sldMk cId="2261678265" sldId="1561"/>
            <ac:spMk id="124" creationId="{0156D83C-E558-074F-B53A-F4F45D49F607}"/>
          </ac:spMkLst>
        </pc:spChg>
        <pc:spChg chg="add mod">
          <ac:chgData name="Guido Schmutz" userId="a64f9428-f742-43f7-a1e1-47e44dd40a39" providerId="ADAL" clId="{19F20BCF-CB62-8946-B5D8-59516BCFB195}" dt="2019-08-13T20:14:16.198" v="6040" actId="164"/>
          <ac:spMkLst>
            <pc:docMk/>
            <pc:sldMk cId="2261678265" sldId="1561"/>
            <ac:spMk id="125" creationId="{027899D8-5370-7948-AE29-40BF2818F3EC}"/>
          </ac:spMkLst>
        </pc:spChg>
        <pc:spChg chg="add mod">
          <ac:chgData name="Guido Schmutz" userId="a64f9428-f742-43f7-a1e1-47e44dd40a39" providerId="ADAL" clId="{19F20BCF-CB62-8946-B5D8-59516BCFB195}" dt="2019-08-13T20:41:28.151" v="6416" actId="1035"/>
          <ac:spMkLst>
            <pc:docMk/>
            <pc:sldMk cId="2261678265" sldId="1561"/>
            <ac:spMk id="143" creationId="{23A7C7C9-395F-AB47-B300-4DD16BFF57C1}"/>
          </ac:spMkLst>
        </pc:spChg>
        <pc:spChg chg="add mod">
          <ac:chgData name="Guido Schmutz" userId="a64f9428-f742-43f7-a1e1-47e44dd40a39" providerId="ADAL" clId="{19F20BCF-CB62-8946-B5D8-59516BCFB195}" dt="2019-08-13T20:41:28.151" v="6416" actId="1035"/>
          <ac:spMkLst>
            <pc:docMk/>
            <pc:sldMk cId="2261678265" sldId="1561"/>
            <ac:spMk id="144" creationId="{EA51AEE7-81F0-C64A-9D72-53CDEA8B7E3D}"/>
          </ac:spMkLst>
        </pc:spChg>
        <pc:spChg chg="add mod">
          <ac:chgData name="Guido Schmutz" userId="a64f9428-f742-43f7-a1e1-47e44dd40a39" providerId="ADAL" clId="{19F20BCF-CB62-8946-B5D8-59516BCFB195}" dt="2019-08-13T20:41:28.151" v="6416" actId="1035"/>
          <ac:spMkLst>
            <pc:docMk/>
            <pc:sldMk cId="2261678265" sldId="1561"/>
            <ac:spMk id="149" creationId="{8AEFFA46-206B-CB4B-9A2A-C310FA3E3041}"/>
          </ac:spMkLst>
        </pc:spChg>
        <pc:spChg chg="add mod">
          <ac:chgData name="Guido Schmutz" userId="a64f9428-f742-43f7-a1e1-47e44dd40a39" providerId="ADAL" clId="{19F20BCF-CB62-8946-B5D8-59516BCFB195}" dt="2019-08-13T20:41:28.151" v="6416" actId="1035"/>
          <ac:spMkLst>
            <pc:docMk/>
            <pc:sldMk cId="2261678265" sldId="1561"/>
            <ac:spMk id="153" creationId="{443D18FC-6074-4546-9EE9-0F14371A5101}"/>
          </ac:spMkLst>
        </pc:spChg>
        <pc:spChg chg="add mod">
          <ac:chgData name="Guido Schmutz" userId="a64f9428-f742-43f7-a1e1-47e44dd40a39" providerId="ADAL" clId="{19F20BCF-CB62-8946-B5D8-59516BCFB195}" dt="2019-08-13T20:41:28.151" v="6416" actId="1035"/>
          <ac:spMkLst>
            <pc:docMk/>
            <pc:sldMk cId="2261678265" sldId="1561"/>
            <ac:spMk id="154" creationId="{E5D75759-E2FD-474E-98BA-C70BD159DB04}"/>
          </ac:spMkLst>
        </pc:spChg>
        <pc:spChg chg="add mod">
          <ac:chgData name="Guido Schmutz" userId="a64f9428-f742-43f7-a1e1-47e44dd40a39" providerId="ADAL" clId="{19F20BCF-CB62-8946-B5D8-59516BCFB195}" dt="2019-08-13T20:41:28.151" v="6416" actId="1035"/>
          <ac:spMkLst>
            <pc:docMk/>
            <pc:sldMk cId="2261678265" sldId="1561"/>
            <ac:spMk id="156" creationId="{AA0128AD-59DD-B048-BD4C-08D781B23607}"/>
          </ac:spMkLst>
        </pc:spChg>
        <pc:spChg chg="add mod">
          <ac:chgData name="Guido Schmutz" userId="a64f9428-f742-43f7-a1e1-47e44dd40a39" providerId="ADAL" clId="{19F20BCF-CB62-8946-B5D8-59516BCFB195}" dt="2019-08-13T20:41:28.151" v="6416" actId="1035"/>
          <ac:spMkLst>
            <pc:docMk/>
            <pc:sldMk cId="2261678265" sldId="1561"/>
            <ac:spMk id="158" creationId="{531CBBB0-952F-9D4F-8DD5-1935B3D22C89}"/>
          </ac:spMkLst>
        </pc:spChg>
        <pc:spChg chg="add mod">
          <ac:chgData name="Guido Schmutz" userId="a64f9428-f742-43f7-a1e1-47e44dd40a39" providerId="ADAL" clId="{19F20BCF-CB62-8946-B5D8-59516BCFB195}" dt="2019-08-13T20:41:28.151" v="6416" actId="1035"/>
          <ac:spMkLst>
            <pc:docMk/>
            <pc:sldMk cId="2261678265" sldId="1561"/>
            <ac:spMk id="160" creationId="{5EF894F5-4C53-3B4C-A0A4-2423C38A44E1}"/>
          </ac:spMkLst>
        </pc:spChg>
        <pc:spChg chg="add mod">
          <ac:chgData name="Guido Schmutz" userId="a64f9428-f742-43f7-a1e1-47e44dd40a39" providerId="ADAL" clId="{19F20BCF-CB62-8946-B5D8-59516BCFB195}" dt="2019-08-13T20:41:28.151" v="6416" actId="1035"/>
          <ac:spMkLst>
            <pc:docMk/>
            <pc:sldMk cId="2261678265" sldId="1561"/>
            <ac:spMk id="162" creationId="{032E9E6E-CEDF-2542-B2EA-CF6C4F1E7036}"/>
          </ac:spMkLst>
        </pc:spChg>
        <pc:spChg chg="add mod">
          <ac:chgData name="Guido Schmutz" userId="a64f9428-f742-43f7-a1e1-47e44dd40a39" providerId="ADAL" clId="{19F20BCF-CB62-8946-B5D8-59516BCFB195}" dt="2019-08-13T20:41:28.151" v="6416" actId="1035"/>
          <ac:spMkLst>
            <pc:docMk/>
            <pc:sldMk cId="2261678265" sldId="1561"/>
            <ac:spMk id="163" creationId="{7F9E671C-4365-A64B-963A-04EAAE3E516C}"/>
          </ac:spMkLst>
        </pc:spChg>
        <pc:spChg chg="add mod">
          <ac:chgData name="Guido Schmutz" userId="a64f9428-f742-43f7-a1e1-47e44dd40a39" providerId="ADAL" clId="{19F20BCF-CB62-8946-B5D8-59516BCFB195}" dt="2019-08-13T20:41:28.151" v="6416" actId="1035"/>
          <ac:spMkLst>
            <pc:docMk/>
            <pc:sldMk cId="2261678265" sldId="1561"/>
            <ac:spMk id="164" creationId="{22598FF4-495E-5E4A-9265-88E5A836DF80}"/>
          </ac:spMkLst>
        </pc:spChg>
        <pc:spChg chg="add mod">
          <ac:chgData name="Guido Schmutz" userId="a64f9428-f742-43f7-a1e1-47e44dd40a39" providerId="ADAL" clId="{19F20BCF-CB62-8946-B5D8-59516BCFB195}" dt="2019-08-13T20:41:28.151" v="6416" actId="1035"/>
          <ac:spMkLst>
            <pc:docMk/>
            <pc:sldMk cId="2261678265" sldId="1561"/>
            <ac:spMk id="165" creationId="{6AEC1409-BF78-9B4B-ACB3-192FA8C410C9}"/>
          </ac:spMkLst>
        </pc:spChg>
        <pc:spChg chg="add mod">
          <ac:chgData name="Guido Schmutz" userId="a64f9428-f742-43f7-a1e1-47e44dd40a39" providerId="ADAL" clId="{19F20BCF-CB62-8946-B5D8-59516BCFB195}" dt="2019-08-13T20:41:28.151" v="6416" actId="1035"/>
          <ac:spMkLst>
            <pc:docMk/>
            <pc:sldMk cId="2261678265" sldId="1561"/>
            <ac:spMk id="166" creationId="{4A4DA809-CEF1-F842-9EF3-08180308D7FE}"/>
          </ac:spMkLst>
        </pc:spChg>
        <pc:spChg chg="add del mod">
          <ac:chgData name="Guido Schmutz" userId="a64f9428-f742-43f7-a1e1-47e44dd40a39" providerId="ADAL" clId="{19F20BCF-CB62-8946-B5D8-59516BCFB195}" dt="2019-08-13T20:42:07.254" v="6422" actId="478"/>
          <ac:spMkLst>
            <pc:docMk/>
            <pc:sldMk cId="2261678265" sldId="1561"/>
            <ac:spMk id="167" creationId="{0FD6201B-D90D-5549-8952-60DC8657CC4D}"/>
          </ac:spMkLst>
        </pc:spChg>
        <pc:spChg chg="add mod">
          <ac:chgData name="Guido Schmutz" userId="a64f9428-f742-43f7-a1e1-47e44dd40a39" providerId="ADAL" clId="{19F20BCF-CB62-8946-B5D8-59516BCFB195}" dt="2019-08-13T20:41:28.151" v="6416" actId="1035"/>
          <ac:spMkLst>
            <pc:docMk/>
            <pc:sldMk cId="2261678265" sldId="1561"/>
            <ac:spMk id="168" creationId="{347F134D-B32B-E740-A0C6-9D7B32DAEA5F}"/>
          </ac:spMkLst>
        </pc:spChg>
        <pc:spChg chg="add mod">
          <ac:chgData name="Guido Schmutz" userId="a64f9428-f742-43f7-a1e1-47e44dd40a39" providerId="ADAL" clId="{19F20BCF-CB62-8946-B5D8-59516BCFB195}" dt="2019-08-13T20:41:28.151" v="6416" actId="1035"/>
          <ac:spMkLst>
            <pc:docMk/>
            <pc:sldMk cId="2261678265" sldId="1561"/>
            <ac:spMk id="169" creationId="{F919D73A-D35D-B448-B00C-ECCB10D3D7EE}"/>
          </ac:spMkLst>
        </pc:spChg>
        <pc:spChg chg="add mod">
          <ac:chgData name="Guido Schmutz" userId="a64f9428-f742-43f7-a1e1-47e44dd40a39" providerId="ADAL" clId="{19F20BCF-CB62-8946-B5D8-59516BCFB195}" dt="2019-08-13T20:41:37.144" v="6417" actId="1076"/>
          <ac:spMkLst>
            <pc:docMk/>
            <pc:sldMk cId="2261678265" sldId="1561"/>
            <ac:spMk id="170" creationId="{873C12E4-99D6-5D41-8FA7-A6DEA439DDD3}"/>
          </ac:spMkLst>
        </pc:spChg>
        <pc:spChg chg="add mod">
          <ac:chgData name="Guido Schmutz" userId="a64f9428-f742-43f7-a1e1-47e44dd40a39" providerId="ADAL" clId="{19F20BCF-CB62-8946-B5D8-59516BCFB195}" dt="2019-08-13T20:42:14.179" v="6424" actId="1076"/>
          <ac:spMkLst>
            <pc:docMk/>
            <pc:sldMk cId="2261678265" sldId="1561"/>
            <ac:spMk id="171" creationId="{1E2701A4-DD29-9E4C-B4FE-F92B97D7EF2D}"/>
          </ac:spMkLst>
        </pc:spChg>
        <pc:grpChg chg="add mod">
          <ac:chgData name="Guido Schmutz" userId="a64f9428-f742-43f7-a1e1-47e44dd40a39" providerId="ADAL" clId="{19F20BCF-CB62-8946-B5D8-59516BCFB195}" dt="2019-08-13T20:41:28.151" v="6416" actId="1035"/>
          <ac:grpSpMkLst>
            <pc:docMk/>
            <pc:sldMk cId="2261678265" sldId="1561"/>
            <ac:grpSpMk id="5" creationId="{49789827-6536-4848-9F0E-955168928E3C}"/>
          </ac:grpSpMkLst>
        </pc:grpChg>
        <pc:grpChg chg="add del">
          <ac:chgData name="Guido Schmutz" userId="a64f9428-f742-43f7-a1e1-47e44dd40a39" providerId="ADAL" clId="{19F20BCF-CB62-8946-B5D8-59516BCFB195}" dt="2019-08-13T19:22:21.014" v="5195" actId="478"/>
          <ac:grpSpMkLst>
            <pc:docMk/>
            <pc:sldMk cId="2261678265" sldId="1561"/>
            <ac:grpSpMk id="22" creationId="{A62319A7-8984-DA41-A569-19CB7C0F442B}"/>
          </ac:grpSpMkLst>
        </pc:grpChg>
        <pc:grpChg chg="add del mod">
          <ac:chgData name="Guido Schmutz" userId="a64f9428-f742-43f7-a1e1-47e44dd40a39" providerId="ADAL" clId="{19F20BCF-CB62-8946-B5D8-59516BCFB195}" dt="2019-08-13T20:35:12.928" v="6318" actId="478"/>
          <ac:grpSpMkLst>
            <pc:docMk/>
            <pc:sldMk cId="2261678265" sldId="1561"/>
            <ac:grpSpMk id="122" creationId="{DDE23558-BD6F-0D4C-8F4A-10C446B489BA}"/>
          </ac:grpSpMkLst>
        </pc:grpChg>
        <pc:picChg chg="add mod">
          <ac:chgData name="Guido Schmutz" userId="a64f9428-f742-43f7-a1e1-47e44dd40a39" providerId="ADAL" clId="{19F20BCF-CB62-8946-B5D8-59516BCFB195}" dt="2019-08-13T20:41:28.151" v="6416" actId="1035"/>
          <ac:picMkLst>
            <pc:docMk/>
            <pc:sldMk cId="2261678265" sldId="1561"/>
            <ac:picMk id="15" creationId="{06AC77C8-D6FA-FF49-B2A9-EA8163A98995}"/>
          </ac:picMkLst>
        </pc:picChg>
        <pc:picChg chg="add del mod">
          <ac:chgData name="Guido Schmutz" userId="a64f9428-f742-43f7-a1e1-47e44dd40a39" providerId="ADAL" clId="{19F20BCF-CB62-8946-B5D8-59516BCFB195}" dt="2019-08-13T19:24:44.189" v="5265" actId="478"/>
          <ac:picMkLst>
            <pc:docMk/>
            <pc:sldMk cId="2261678265" sldId="1561"/>
            <ac:picMk id="17" creationId="{D0441C3D-6790-1848-BD03-EC5E9421C3E4}"/>
          </ac:picMkLst>
        </pc:picChg>
        <pc:picChg chg="add del">
          <ac:chgData name="Guido Schmutz" userId="a64f9428-f742-43f7-a1e1-47e44dd40a39" providerId="ADAL" clId="{19F20BCF-CB62-8946-B5D8-59516BCFB195}" dt="2019-08-13T19:22:21.014" v="5195" actId="478"/>
          <ac:picMkLst>
            <pc:docMk/>
            <pc:sldMk cId="2261678265" sldId="1561"/>
            <ac:picMk id="26" creationId="{F44AAD7F-95AB-9B47-8368-0D3CC6054520}"/>
          </ac:picMkLst>
        </pc:picChg>
        <pc:picChg chg="add del">
          <ac:chgData name="Guido Schmutz" userId="a64f9428-f742-43f7-a1e1-47e44dd40a39" providerId="ADAL" clId="{19F20BCF-CB62-8946-B5D8-59516BCFB195}" dt="2019-08-13T19:24:05.006" v="5242" actId="478"/>
          <ac:picMkLst>
            <pc:docMk/>
            <pc:sldMk cId="2261678265" sldId="1561"/>
            <ac:picMk id="27" creationId="{1E979D78-A5E9-F944-BDA2-5D198B8359C0}"/>
          </ac:picMkLst>
        </pc:picChg>
        <pc:picChg chg="add del">
          <ac:chgData name="Guido Schmutz" userId="a64f9428-f742-43f7-a1e1-47e44dd40a39" providerId="ADAL" clId="{19F20BCF-CB62-8946-B5D8-59516BCFB195}" dt="2019-08-13T19:24:05.006" v="5242" actId="478"/>
          <ac:picMkLst>
            <pc:docMk/>
            <pc:sldMk cId="2261678265" sldId="1561"/>
            <ac:picMk id="30" creationId="{F7865B95-1E5C-FB46-A1E3-04E66E5D8B23}"/>
          </ac:picMkLst>
        </pc:picChg>
        <pc:picChg chg="add del">
          <ac:chgData name="Guido Schmutz" userId="a64f9428-f742-43f7-a1e1-47e44dd40a39" providerId="ADAL" clId="{19F20BCF-CB62-8946-B5D8-59516BCFB195}" dt="2019-08-13T19:22:21.014" v="5195" actId="478"/>
          <ac:picMkLst>
            <pc:docMk/>
            <pc:sldMk cId="2261678265" sldId="1561"/>
            <ac:picMk id="34" creationId="{227F2B4A-4F87-0643-BB87-6DFF19662314}"/>
          </ac:picMkLst>
        </pc:picChg>
        <pc:picChg chg="add del">
          <ac:chgData name="Guido Schmutz" userId="a64f9428-f742-43f7-a1e1-47e44dd40a39" providerId="ADAL" clId="{19F20BCF-CB62-8946-B5D8-59516BCFB195}" dt="2019-08-13T19:22:21.014" v="5195" actId="478"/>
          <ac:picMkLst>
            <pc:docMk/>
            <pc:sldMk cId="2261678265" sldId="1561"/>
            <ac:picMk id="36" creationId="{25744233-3833-8248-9661-6D520ECC6BE3}"/>
          </ac:picMkLst>
        </pc:picChg>
        <pc:picChg chg="add del">
          <ac:chgData name="Guido Schmutz" userId="a64f9428-f742-43f7-a1e1-47e44dd40a39" providerId="ADAL" clId="{19F20BCF-CB62-8946-B5D8-59516BCFB195}" dt="2019-08-13T19:22:21.014" v="5195" actId="478"/>
          <ac:picMkLst>
            <pc:docMk/>
            <pc:sldMk cId="2261678265" sldId="1561"/>
            <ac:picMk id="38" creationId="{87E3A6B4-8A42-9F42-80BA-FCD8D62265D5}"/>
          </ac:picMkLst>
        </pc:picChg>
        <pc:picChg chg="add del">
          <ac:chgData name="Guido Schmutz" userId="a64f9428-f742-43f7-a1e1-47e44dd40a39" providerId="ADAL" clId="{19F20BCF-CB62-8946-B5D8-59516BCFB195}" dt="2019-08-13T19:22:21.014" v="5195" actId="478"/>
          <ac:picMkLst>
            <pc:docMk/>
            <pc:sldMk cId="2261678265" sldId="1561"/>
            <ac:picMk id="46" creationId="{9AABA644-B142-B142-A9B6-E9B459D62FE3}"/>
          </ac:picMkLst>
        </pc:picChg>
        <pc:picChg chg="add del">
          <ac:chgData name="Guido Schmutz" userId="a64f9428-f742-43f7-a1e1-47e44dd40a39" providerId="ADAL" clId="{19F20BCF-CB62-8946-B5D8-59516BCFB195}" dt="2019-08-13T19:22:21.014" v="5195" actId="478"/>
          <ac:picMkLst>
            <pc:docMk/>
            <pc:sldMk cId="2261678265" sldId="1561"/>
            <ac:picMk id="47" creationId="{9D1A6333-59A4-CD42-BE52-B8742A22DD30}"/>
          </ac:picMkLst>
        </pc:picChg>
        <pc:picChg chg="add del">
          <ac:chgData name="Guido Schmutz" userId="a64f9428-f742-43f7-a1e1-47e44dd40a39" providerId="ADAL" clId="{19F20BCF-CB62-8946-B5D8-59516BCFB195}" dt="2019-08-13T19:24:05.006" v="5242" actId="478"/>
          <ac:picMkLst>
            <pc:docMk/>
            <pc:sldMk cId="2261678265" sldId="1561"/>
            <ac:picMk id="48" creationId="{B693099B-50BA-3546-A0DE-DB8E6EF678A3}"/>
          </ac:picMkLst>
        </pc:picChg>
        <pc:picChg chg="add del">
          <ac:chgData name="Guido Schmutz" userId="a64f9428-f742-43f7-a1e1-47e44dd40a39" providerId="ADAL" clId="{19F20BCF-CB62-8946-B5D8-59516BCFB195}" dt="2019-08-13T19:24:05.006" v="5242" actId="478"/>
          <ac:picMkLst>
            <pc:docMk/>
            <pc:sldMk cId="2261678265" sldId="1561"/>
            <ac:picMk id="49" creationId="{F8BEF131-EEE3-9B42-A30D-6B1DD48AEF79}"/>
          </ac:picMkLst>
        </pc:picChg>
        <pc:picChg chg="add del">
          <ac:chgData name="Guido Schmutz" userId="a64f9428-f742-43f7-a1e1-47e44dd40a39" providerId="ADAL" clId="{19F20BCF-CB62-8946-B5D8-59516BCFB195}" dt="2019-08-13T19:22:21.014" v="5195" actId="478"/>
          <ac:picMkLst>
            <pc:docMk/>
            <pc:sldMk cId="2261678265" sldId="1561"/>
            <ac:picMk id="51" creationId="{97C5F3C8-E817-D641-AE2E-AE79BA1B309B}"/>
          </ac:picMkLst>
        </pc:picChg>
        <pc:picChg chg="add del">
          <ac:chgData name="Guido Schmutz" userId="a64f9428-f742-43f7-a1e1-47e44dd40a39" providerId="ADAL" clId="{19F20BCF-CB62-8946-B5D8-59516BCFB195}" dt="2019-08-13T19:24:05.006" v="5242" actId="478"/>
          <ac:picMkLst>
            <pc:docMk/>
            <pc:sldMk cId="2261678265" sldId="1561"/>
            <ac:picMk id="53" creationId="{A822F1FF-FE49-074B-AAB9-785ABB3FBA14}"/>
          </ac:picMkLst>
        </pc:picChg>
        <pc:picChg chg="add del">
          <ac:chgData name="Guido Schmutz" userId="a64f9428-f742-43f7-a1e1-47e44dd40a39" providerId="ADAL" clId="{19F20BCF-CB62-8946-B5D8-59516BCFB195}" dt="2019-08-13T19:24:05.006" v="5242" actId="478"/>
          <ac:picMkLst>
            <pc:docMk/>
            <pc:sldMk cId="2261678265" sldId="1561"/>
            <ac:picMk id="56" creationId="{607C0F78-F54C-5F4F-81AE-3E561233B954}"/>
          </ac:picMkLst>
        </pc:picChg>
        <pc:picChg chg="add del">
          <ac:chgData name="Guido Schmutz" userId="a64f9428-f742-43f7-a1e1-47e44dd40a39" providerId="ADAL" clId="{19F20BCF-CB62-8946-B5D8-59516BCFB195}" dt="2019-08-13T19:22:21.014" v="5195" actId="478"/>
          <ac:picMkLst>
            <pc:docMk/>
            <pc:sldMk cId="2261678265" sldId="1561"/>
            <ac:picMk id="57" creationId="{69C750A8-9D3C-8F43-BA84-B5D8F7324689}"/>
          </ac:picMkLst>
        </pc:picChg>
        <pc:picChg chg="add del">
          <ac:chgData name="Guido Schmutz" userId="a64f9428-f742-43f7-a1e1-47e44dd40a39" providerId="ADAL" clId="{19F20BCF-CB62-8946-B5D8-59516BCFB195}" dt="2019-08-13T19:22:21.014" v="5195" actId="478"/>
          <ac:picMkLst>
            <pc:docMk/>
            <pc:sldMk cId="2261678265" sldId="1561"/>
            <ac:picMk id="59" creationId="{3BF0399B-3BFC-944D-8677-156F7B20E6A3}"/>
          </ac:picMkLst>
        </pc:picChg>
        <pc:picChg chg="add del">
          <ac:chgData name="Guido Schmutz" userId="a64f9428-f742-43f7-a1e1-47e44dd40a39" providerId="ADAL" clId="{19F20BCF-CB62-8946-B5D8-59516BCFB195}" dt="2019-08-13T19:22:21.014" v="5195" actId="478"/>
          <ac:picMkLst>
            <pc:docMk/>
            <pc:sldMk cId="2261678265" sldId="1561"/>
            <ac:picMk id="60" creationId="{45CB4F5D-721B-D647-AF6E-93B6E614713C}"/>
          </ac:picMkLst>
        </pc:picChg>
        <pc:picChg chg="add del">
          <ac:chgData name="Guido Schmutz" userId="a64f9428-f742-43f7-a1e1-47e44dd40a39" providerId="ADAL" clId="{19F20BCF-CB62-8946-B5D8-59516BCFB195}" dt="2019-08-13T19:24:05.006" v="5242" actId="478"/>
          <ac:picMkLst>
            <pc:docMk/>
            <pc:sldMk cId="2261678265" sldId="1561"/>
            <ac:picMk id="62" creationId="{F3C3CF1D-93B3-FB41-B095-D131CEE5CD73}"/>
          </ac:picMkLst>
        </pc:picChg>
        <pc:picChg chg="add del mod">
          <ac:chgData name="Guido Schmutz" userId="a64f9428-f742-43f7-a1e1-47e44dd40a39" providerId="ADAL" clId="{19F20BCF-CB62-8946-B5D8-59516BCFB195}" dt="2019-08-13T20:04:25.837" v="5878" actId="478"/>
          <ac:picMkLst>
            <pc:docMk/>
            <pc:sldMk cId="2261678265" sldId="1561"/>
            <ac:picMk id="65" creationId="{CDEF5C78-1502-9449-BADC-8B3D1A91BCF3}"/>
          </ac:picMkLst>
        </pc:picChg>
        <pc:picChg chg="add mod">
          <ac:chgData name="Guido Schmutz" userId="a64f9428-f742-43f7-a1e1-47e44dd40a39" providerId="ADAL" clId="{19F20BCF-CB62-8946-B5D8-59516BCFB195}" dt="2019-08-13T20:41:28.151" v="6416" actId="1035"/>
          <ac:picMkLst>
            <pc:docMk/>
            <pc:sldMk cId="2261678265" sldId="1561"/>
            <ac:picMk id="67" creationId="{8CBB27E3-9AF0-1F4F-8F3F-9F115FCF8A97}"/>
          </ac:picMkLst>
        </pc:picChg>
        <pc:picChg chg="add mod">
          <ac:chgData name="Guido Schmutz" userId="a64f9428-f742-43f7-a1e1-47e44dd40a39" providerId="ADAL" clId="{19F20BCF-CB62-8946-B5D8-59516BCFB195}" dt="2019-08-13T20:41:28.151" v="6416" actId="1035"/>
          <ac:picMkLst>
            <pc:docMk/>
            <pc:sldMk cId="2261678265" sldId="1561"/>
            <ac:picMk id="69" creationId="{CDF03E46-3EB7-5348-9787-6F6DAAF2CF7F}"/>
          </ac:picMkLst>
        </pc:picChg>
        <pc:picChg chg="add mod">
          <ac:chgData name="Guido Schmutz" userId="a64f9428-f742-43f7-a1e1-47e44dd40a39" providerId="ADAL" clId="{19F20BCF-CB62-8946-B5D8-59516BCFB195}" dt="2019-08-13T20:41:28.151" v="6416" actId="1035"/>
          <ac:picMkLst>
            <pc:docMk/>
            <pc:sldMk cId="2261678265" sldId="1561"/>
            <ac:picMk id="71" creationId="{11277050-C7AB-C448-AC09-F7EF02C9A44E}"/>
          </ac:picMkLst>
        </pc:picChg>
        <pc:picChg chg="add mod">
          <ac:chgData name="Guido Schmutz" userId="a64f9428-f742-43f7-a1e1-47e44dd40a39" providerId="ADAL" clId="{19F20BCF-CB62-8946-B5D8-59516BCFB195}" dt="2019-08-13T20:41:28.151" v="6416" actId="1035"/>
          <ac:picMkLst>
            <pc:docMk/>
            <pc:sldMk cId="2261678265" sldId="1561"/>
            <ac:picMk id="73" creationId="{21DE855A-EC97-5C4E-8FA7-FE4356EEA9B1}"/>
          </ac:picMkLst>
        </pc:picChg>
        <pc:picChg chg="add mod">
          <ac:chgData name="Guido Schmutz" userId="a64f9428-f742-43f7-a1e1-47e44dd40a39" providerId="ADAL" clId="{19F20BCF-CB62-8946-B5D8-59516BCFB195}" dt="2019-08-13T20:41:28.151" v="6416" actId="1035"/>
          <ac:picMkLst>
            <pc:docMk/>
            <pc:sldMk cId="2261678265" sldId="1561"/>
            <ac:picMk id="75" creationId="{2997F7F9-1B2A-3649-947B-F91FED13481A}"/>
          </ac:picMkLst>
        </pc:picChg>
        <pc:picChg chg="add del mod">
          <ac:chgData name="Guido Schmutz" userId="a64f9428-f742-43f7-a1e1-47e44dd40a39" providerId="ADAL" clId="{19F20BCF-CB62-8946-B5D8-59516BCFB195}" dt="2019-08-13T19:30:45.058" v="5369" actId="478"/>
          <ac:picMkLst>
            <pc:docMk/>
            <pc:sldMk cId="2261678265" sldId="1561"/>
            <ac:picMk id="79" creationId="{0C898E10-7245-6E49-BC75-18D47CE47543}"/>
          </ac:picMkLst>
        </pc:picChg>
        <pc:picChg chg="add mod">
          <ac:chgData name="Guido Schmutz" userId="a64f9428-f742-43f7-a1e1-47e44dd40a39" providerId="ADAL" clId="{19F20BCF-CB62-8946-B5D8-59516BCFB195}" dt="2019-08-13T20:41:28.151" v="6416" actId="1035"/>
          <ac:picMkLst>
            <pc:docMk/>
            <pc:sldMk cId="2261678265" sldId="1561"/>
            <ac:picMk id="81" creationId="{EFEB22D3-44C2-924D-A69C-D563DF0407F1}"/>
          </ac:picMkLst>
        </pc:picChg>
        <pc:picChg chg="add del">
          <ac:chgData name="Guido Schmutz" userId="a64f9428-f742-43f7-a1e1-47e44dd40a39" providerId="ADAL" clId="{19F20BCF-CB62-8946-B5D8-59516BCFB195}" dt="2019-08-13T19:33:02.463" v="5471"/>
          <ac:picMkLst>
            <pc:docMk/>
            <pc:sldMk cId="2261678265" sldId="1561"/>
            <ac:picMk id="84" creationId="{E9705CC9-85F8-8E4F-9483-7C9B959BADC6}"/>
          </ac:picMkLst>
        </pc:picChg>
        <pc:picChg chg="add mod">
          <ac:chgData name="Guido Schmutz" userId="a64f9428-f742-43f7-a1e1-47e44dd40a39" providerId="ADAL" clId="{19F20BCF-CB62-8946-B5D8-59516BCFB195}" dt="2019-08-13T20:41:28.151" v="6416" actId="1035"/>
          <ac:picMkLst>
            <pc:docMk/>
            <pc:sldMk cId="2261678265" sldId="1561"/>
            <ac:picMk id="85" creationId="{9BB8E3BA-3E02-AE4D-925D-EBC456792F22}"/>
          </ac:picMkLst>
        </pc:picChg>
        <pc:picChg chg="add mod">
          <ac:chgData name="Guido Schmutz" userId="a64f9428-f742-43f7-a1e1-47e44dd40a39" providerId="ADAL" clId="{19F20BCF-CB62-8946-B5D8-59516BCFB195}" dt="2019-08-13T20:41:28.151" v="6416" actId="1035"/>
          <ac:picMkLst>
            <pc:docMk/>
            <pc:sldMk cId="2261678265" sldId="1561"/>
            <ac:picMk id="91" creationId="{379B6CD3-2C17-9D40-93D8-9AF4B6C3134A}"/>
          </ac:picMkLst>
        </pc:picChg>
        <pc:picChg chg="add del mod">
          <ac:chgData name="Guido Schmutz" userId="a64f9428-f742-43f7-a1e1-47e44dd40a39" providerId="ADAL" clId="{19F20BCF-CB62-8946-B5D8-59516BCFB195}" dt="2019-08-13T19:58:00.589" v="5785" actId="478"/>
          <ac:picMkLst>
            <pc:docMk/>
            <pc:sldMk cId="2261678265" sldId="1561"/>
            <ac:picMk id="92" creationId="{45C84A3D-9C0A-1146-AC4D-9A83FB5CCB27}"/>
          </ac:picMkLst>
        </pc:picChg>
        <pc:picChg chg="add mod">
          <ac:chgData name="Guido Schmutz" userId="a64f9428-f742-43f7-a1e1-47e44dd40a39" providerId="ADAL" clId="{19F20BCF-CB62-8946-B5D8-59516BCFB195}" dt="2019-08-13T20:41:28.151" v="6416" actId="1035"/>
          <ac:picMkLst>
            <pc:docMk/>
            <pc:sldMk cId="2261678265" sldId="1561"/>
            <ac:picMk id="95" creationId="{5BD64AA1-7565-5E48-800D-CD3C6904933E}"/>
          </ac:picMkLst>
        </pc:picChg>
        <pc:picChg chg="add mod">
          <ac:chgData name="Guido Schmutz" userId="a64f9428-f742-43f7-a1e1-47e44dd40a39" providerId="ADAL" clId="{19F20BCF-CB62-8946-B5D8-59516BCFB195}" dt="2019-08-13T20:41:28.151" v="6416" actId="1035"/>
          <ac:picMkLst>
            <pc:docMk/>
            <pc:sldMk cId="2261678265" sldId="1561"/>
            <ac:picMk id="97" creationId="{7D93AA54-4764-C349-B8B0-6A4135DB1F31}"/>
          </ac:picMkLst>
        </pc:picChg>
        <pc:picChg chg="add del mod">
          <ac:chgData name="Guido Schmutz" userId="a64f9428-f742-43f7-a1e1-47e44dd40a39" providerId="ADAL" clId="{19F20BCF-CB62-8946-B5D8-59516BCFB195}" dt="2019-08-13T19:44:19.544" v="5694" actId="478"/>
          <ac:picMkLst>
            <pc:docMk/>
            <pc:sldMk cId="2261678265" sldId="1561"/>
            <ac:picMk id="100" creationId="{47A2DBAB-2F07-8143-A74E-84CEFDA44F5E}"/>
          </ac:picMkLst>
        </pc:picChg>
        <pc:picChg chg="add mod">
          <ac:chgData name="Guido Schmutz" userId="a64f9428-f742-43f7-a1e1-47e44dd40a39" providerId="ADAL" clId="{19F20BCF-CB62-8946-B5D8-59516BCFB195}" dt="2019-08-13T20:42:28.184" v="6426" actId="1076"/>
          <ac:picMkLst>
            <pc:docMk/>
            <pc:sldMk cId="2261678265" sldId="1561"/>
            <ac:picMk id="102" creationId="{55ED79A1-2AE8-EA4B-B7E2-1508FA90327D}"/>
          </ac:picMkLst>
        </pc:picChg>
        <pc:picChg chg="add mod">
          <ac:chgData name="Guido Schmutz" userId="a64f9428-f742-43f7-a1e1-47e44dd40a39" providerId="ADAL" clId="{19F20BCF-CB62-8946-B5D8-59516BCFB195}" dt="2019-08-13T20:42:28.184" v="6426" actId="1076"/>
          <ac:picMkLst>
            <pc:docMk/>
            <pc:sldMk cId="2261678265" sldId="1561"/>
            <ac:picMk id="104" creationId="{A48ECC11-E520-FB40-AD01-F5FE3D59609C}"/>
          </ac:picMkLst>
        </pc:picChg>
        <pc:picChg chg="add mod">
          <ac:chgData name="Guido Schmutz" userId="a64f9428-f742-43f7-a1e1-47e44dd40a39" providerId="ADAL" clId="{19F20BCF-CB62-8946-B5D8-59516BCFB195}" dt="2019-08-13T20:42:37.972" v="6428" actId="1076"/>
          <ac:picMkLst>
            <pc:docMk/>
            <pc:sldMk cId="2261678265" sldId="1561"/>
            <ac:picMk id="106" creationId="{18023AE4-2D55-164C-82AF-F7BBF9D5FB07}"/>
          </ac:picMkLst>
        </pc:picChg>
        <pc:picChg chg="add mod">
          <ac:chgData name="Guido Schmutz" userId="a64f9428-f742-43f7-a1e1-47e44dd40a39" providerId="ADAL" clId="{19F20BCF-CB62-8946-B5D8-59516BCFB195}" dt="2019-08-13T20:41:28.151" v="6416" actId="1035"/>
          <ac:picMkLst>
            <pc:docMk/>
            <pc:sldMk cId="2261678265" sldId="1561"/>
            <ac:picMk id="126" creationId="{71CC8395-6714-7E4D-AC9F-629228555513}"/>
          </ac:picMkLst>
        </pc:picChg>
        <pc:picChg chg="add mod">
          <ac:chgData name="Guido Schmutz" userId="a64f9428-f742-43f7-a1e1-47e44dd40a39" providerId="ADAL" clId="{19F20BCF-CB62-8946-B5D8-59516BCFB195}" dt="2019-08-13T20:41:28.151" v="6416" actId="1035"/>
          <ac:picMkLst>
            <pc:docMk/>
            <pc:sldMk cId="2261678265" sldId="1561"/>
            <ac:picMk id="145" creationId="{887D7EE7-89FE-E54C-B8B4-55A2E109CF08}"/>
          </ac:picMkLst>
        </pc:picChg>
        <pc:picChg chg="add mod">
          <ac:chgData name="Guido Schmutz" userId="a64f9428-f742-43f7-a1e1-47e44dd40a39" providerId="ADAL" clId="{19F20BCF-CB62-8946-B5D8-59516BCFB195}" dt="2019-08-13T20:41:28.151" v="6416" actId="1035"/>
          <ac:picMkLst>
            <pc:docMk/>
            <pc:sldMk cId="2261678265" sldId="1561"/>
            <ac:picMk id="146" creationId="{7D0BCEC2-CA0C-624E-950E-BE9FFC23ABEA}"/>
          </ac:picMkLst>
        </pc:picChg>
        <pc:picChg chg="add del">
          <ac:chgData name="Guido Schmutz" userId="a64f9428-f742-43f7-a1e1-47e44dd40a39" providerId="ADAL" clId="{19F20BCF-CB62-8946-B5D8-59516BCFB195}" dt="2019-08-13T20:19:41.242" v="6101"/>
          <ac:picMkLst>
            <pc:docMk/>
            <pc:sldMk cId="2261678265" sldId="1561"/>
            <ac:picMk id="147" creationId="{B73AF3F9-2A94-8E48-8EE7-B9EF1FBB54DC}"/>
          </ac:picMkLst>
        </pc:picChg>
        <pc:picChg chg="add del">
          <ac:chgData name="Guido Schmutz" userId="a64f9428-f742-43f7-a1e1-47e44dd40a39" providerId="ADAL" clId="{19F20BCF-CB62-8946-B5D8-59516BCFB195}" dt="2019-08-13T20:20:06.761" v="6107"/>
          <ac:picMkLst>
            <pc:docMk/>
            <pc:sldMk cId="2261678265" sldId="1561"/>
            <ac:picMk id="148" creationId="{97A079D3-03FA-9F4B-B82A-11A402352180}"/>
          </ac:picMkLst>
        </pc:picChg>
        <pc:picChg chg="add mod">
          <ac:chgData name="Guido Schmutz" userId="a64f9428-f742-43f7-a1e1-47e44dd40a39" providerId="ADAL" clId="{19F20BCF-CB62-8946-B5D8-59516BCFB195}" dt="2019-08-13T20:41:28.151" v="6416" actId="1035"/>
          <ac:picMkLst>
            <pc:docMk/>
            <pc:sldMk cId="2261678265" sldId="1561"/>
            <ac:picMk id="150" creationId="{8FA21074-5832-894A-BE32-C67A96A90D98}"/>
          </ac:picMkLst>
        </pc:picChg>
        <pc:picChg chg="add del">
          <ac:chgData name="Guido Schmutz" userId="a64f9428-f742-43f7-a1e1-47e44dd40a39" providerId="ADAL" clId="{19F20BCF-CB62-8946-B5D8-59516BCFB195}" dt="2019-08-13T20:27:28.242" v="6175"/>
          <ac:picMkLst>
            <pc:docMk/>
            <pc:sldMk cId="2261678265" sldId="1561"/>
            <ac:picMk id="151" creationId="{9A135763-0D00-9F48-8647-D0167250792E}"/>
          </ac:picMkLst>
        </pc:picChg>
        <pc:picChg chg="add del">
          <ac:chgData name="Guido Schmutz" userId="a64f9428-f742-43f7-a1e1-47e44dd40a39" providerId="ADAL" clId="{19F20BCF-CB62-8946-B5D8-59516BCFB195}" dt="2019-08-13T20:27:27.193" v="6174"/>
          <ac:picMkLst>
            <pc:docMk/>
            <pc:sldMk cId="2261678265" sldId="1561"/>
            <ac:picMk id="152" creationId="{FEF805C7-B94D-D940-BBCE-6C0D8CEE4AC4}"/>
          </ac:picMkLst>
        </pc:picChg>
        <pc:picChg chg="add del mod">
          <ac:chgData name="Guido Schmutz" userId="a64f9428-f742-43f7-a1e1-47e44dd40a39" providerId="ADAL" clId="{19F20BCF-CB62-8946-B5D8-59516BCFB195}" dt="2019-08-13T20:34:52.492" v="6312" actId="478"/>
          <ac:picMkLst>
            <pc:docMk/>
            <pc:sldMk cId="2261678265" sldId="1561"/>
            <ac:picMk id="159" creationId="{B4A9E295-BE83-CD4B-A079-29C515588C61}"/>
          </ac:picMkLst>
        </pc:picChg>
        <pc:picChg chg="add mod">
          <ac:chgData name="Guido Schmutz" userId="a64f9428-f742-43f7-a1e1-47e44dd40a39" providerId="ADAL" clId="{19F20BCF-CB62-8946-B5D8-59516BCFB195}" dt="2019-08-13T20:41:28.151" v="6416" actId="1035"/>
          <ac:picMkLst>
            <pc:docMk/>
            <pc:sldMk cId="2261678265" sldId="1561"/>
            <ac:picMk id="4098" creationId="{082D1A1F-55B6-6540-B50A-08473709BD97}"/>
          </ac:picMkLst>
        </pc:picChg>
        <pc:picChg chg="add mod">
          <ac:chgData name="Guido Schmutz" userId="a64f9428-f742-43f7-a1e1-47e44dd40a39" providerId="ADAL" clId="{19F20BCF-CB62-8946-B5D8-59516BCFB195}" dt="2019-08-13T20:42:28.184" v="6426" actId="1076"/>
          <ac:picMkLst>
            <pc:docMk/>
            <pc:sldMk cId="2261678265" sldId="1561"/>
            <ac:picMk id="4100" creationId="{1D6D0DDF-5488-3542-AF74-F938BADB44F5}"/>
          </ac:picMkLst>
        </pc:picChg>
        <pc:picChg chg="add del">
          <ac:chgData name="Guido Schmutz" userId="a64f9428-f742-43f7-a1e1-47e44dd40a39" providerId="ADAL" clId="{19F20BCF-CB62-8946-B5D8-59516BCFB195}" dt="2019-08-13T19:34:22.208" v="5495"/>
          <ac:picMkLst>
            <pc:docMk/>
            <pc:sldMk cId="2261678265" sldId="1561"/>
            <ac:picMk id="4102" creationId="{4F9ADEBB-6C2C-6040-8118-9079FD28E1FA}"/>
          </ac:picMkLst>
        </pc:picChg>
        <pc:picChg chg="add del mod">
          <ac:chgData name="Guido Schmutz" userId="a64f9428-f742-43f7-a1e1-47e44dd40a39" providerId="ADAL" clId="{19F20BCF-CB62-8946-B5D8-59516BCFB195}" dt="2019-08-13T20:01:00.355" v="5803" actId="478"/>
          <ac:picMkLst>
            <pc:docMk/>
            <pc:sldMk cId="2261678265" sldId="1561"/>
            <ac:picMk id="4104" creationId="{B710C582-1417-0346-811C-E28F523A9E80}"/>
          </ac:picMkLst>
        </pc:picChg>
        <pc:picChg chg="add del mod">
          <ac:chgData name="Guido Schmutz" userId="a64f9428-f742-43f7-a1e1-47e44dd40a39" providerId="ADAL" clId="{19F20BCF-CB62-8946-B5D8-59516BCFB195}" dt="2019-08-13T19:55:42.145" v="5767" actId="478"/>
          <ac:picMkLst>
            <pc:docMk/>
            <pc:sldMk cId="2261678265" sldId="1561"/>
            <ac:picMk id="4106" creationId="{71244B72-DF4B-D147-A597-06E016569A8E}"/>
          </ac:picMkLst>
        </pc:picChg>
        <pc:picChg chg="add mod">
          <ac:chgData name="Guido Schmutz" userId="a64f9428-f742-43f7-a1e1-47e44dd40a39" providerId="ADAL" clId="{19F20BCF-CB62-8946-B5D8-59516BCFB195}" dt="2019-08-13T20:41:28.151" v="6416" actId="1035"/>
          <ac:picMkLst>
            <pc:docMk/>
            <pc:sldMk cId="2261678265" sldId="1561"/>
            <ac:picMk id="4108" creationId="{D16932EE-D2C0-F34B-AE07-5D1E3C079817}"/>
          </ac:picMkLst>
        </pc:picChg>
        <pc:picChg chg="add del mod">
          <ac:chgData name="Guido Schmutz" userId="a64f9428-f742-43f7-a1e1-47e44dd40a39" providerId="ADAL" clId="{19F20BCF-CB62-8946-B5D8-59516BCFB195}" dt="2019-08-13T20:00:00.153" v="5797" actId="478"/>
          <ac:picMkLst>
            <pc:docMk/>
            <pc:sldMk cId="2261678265" sldId="1561"/>
            <ac:picMk id="4110" creationId="{57D9BDD7-CCC2-B64B-82BD-9988C52F3A4C}"/>
          </ac:picMkLst>
        </pc:picChg>
        <pc:picChg chg="add del mod">
          <ac:chgData name="Guido Schmutz" userId="a64f9428-f742-43f7-a1e1-47e44dd40a39" providerId="ADAL" clId="{19F20BCF-CB62-8946-B5D8-59516BCFB195}" dt="2019-08-13T20:00:35.681" v="5802" actId="478"/>
          <ac:picMkLst>
            <pc:docMk/>
            <pc:sldMk cId="2261678265" sldId="1561"/>
            <ac:picMk id="4112" creationId="{85037D98-8E20-C941-8DAA-8E4E0A2A843C}"/>
          </ac:picMkLst>
        </pc:picChg>
        <pc:picChg chg="add mod">
          <ac:chgData name="Guido Schmutz" userId="a64f9428-f742-43f7-a1e1-47e44dd40a39" providerId="ADAL" clId="{19F20BCF-CB62-8946-B5D8-59516BCFB195}" dt="2019-08-13T20:41:28.151" v="6416" actId="1035"/>
          <ac:picMkLst>
            <pc:docMk/>
            <pc:sldMk cId="2261678265" sldId="1561"/>
            <ac:picMk id="4114" creationId="{960E1522-AAA5-4542-A544-31D12E153B87}"/>
          </ac:picMkLst>
        </pc:picChg>
        <pc:picChg chg="add mod">
          <ac:chgData name="Guido Schmutz" userId="a64f9428-f742-43f7-a1e1-47e44dd40a39" providerId="ADAL" clId="{19F20BCF-CB62-8946-B5D8-59516BCFB195}" dt="2019-08-13T20:41:28.151" v="6416" actId="1035"/>
          <ac:picMkLst>
            <pc:docMk/>
            <pc:sldMk cId="2261678265" sldId="1561"/>
            <ac:picMk id="4116" creationId="{4AEC12FE-12D5-4245-B712-B4B2F963B6BB}"/>
          </ac:picMkLst>
        </pc:picChg>
        <pc:picChg chg="add mod">
          <ac:chgData name="Guido Schmutz" userId="a64f9428-f742-43f7-a1e1-47e44dd40a39" providerId="ADAL" clId="{19F20BCF-CB62-8946-B5D8-59516BCFB195}" dt="2019-08-13T20:41:28.151" v="6416" actId="1035"/>
          <ac:picMkLst>
            <pc:docMk/>
            <pc:sldMk cId="2261678265" sldId="1561"/>
            <ac:picMk id="4118" creationId="{67B88CA0-5904-2543-86CE-33152683A95C}"/>
          </ac:picMkLst>
        </pc:picChg>
        <pc:picChg chg="add mod">
          <ac:chgData name="Guido Schmutz" userId="a64f9428-f742-43f7-a1e1-47e44dd40a39" providerId="ADAL" clId="{19F20BCF-CB62-8946-B5D8-59516BCFB195}" dt="2019-08-13T20:42:23.524" v="6425" actId="1076"/>
          <ac:picMkLst>
            <pc:docMk/>
            <pc:sldMk cId="2261678265" sldId="1561"/>
            <ac:picMk id="4120" creationId="{EE6601D7-6FA4-0F49-89F0-DEF32CEC110B}"/>
          </ac:picMkLst>
        </pc:picChg>
        <pc:picChg chg="add del mod">
          <ac:chgData name="Guido Schmutz" userId="a64f9428-f742-43f7-a1e1-47e44dd40a39" providerId="ADAL" clId="{19F20BCF-CB62-8946-B5D8-59516BCFB195}" dt="2019-08-13T20:29:09.511" v="6208" actId="478"/>
          <ac:picMkLst>
            <pc:docMk/>
            <pc:sldMk cId="2261678265" sldId="1561"/>
            <ac:picMk id="4122" creationId="{FB04EF90-5879-AF41-9CE6-F4BE810F19D1}"/>
          </ac:picMkLst>
        </pc:picChg>
        <pc:picChg chg="add mod">
          <ac:chgData name="Guido Schmutz" userId="a64f9428-f742-43f7-a1e1-47e44dd40a39" providerId="ADAL" clId="{19F20BCF-CB62-8946-B5D8-59516BCFB195}" dt="2019-08-13T20:41:28.151" v="6416" actId="1035"/>
          <ac:picMkLst>
            <pc:docMk/>
            <pc:sldMk cId="2261678265" sldId="1561"/>
            <ac:picMk id="4124" creationId="{5FB9D0A3-D541-8341-8725-0221D4F3AA83}"/>
          </ac:picMkLst>
        </pc:picChg>
        <pc:picChg chg="add mod">
          <ac:chgData name="Guido Schmutz" userId="a64f9428-f742-43f7-a1e1-47e44dd40a39" providerId="ADAL" clId="{19F20BCF-CB62-8946-B5D8-59516BCFB195}" dt="2019-08-13T20:41:28.151" v="6416" actId="1035"/>
          <ac:picMkLst>
            <pc:docMk/>
            <pc:sldMk cId="2261678265" sldId="1561"/>
            <ac:picMk id="4126" creationId="{867C117F-29CB-EB4F-9861-113554C708EF}"/>
          </ac:picMkLst>
        </pc:picChg>
        <pc:cxnChg chg="add del mod">
          <ac:chgData name="Guido Schmutz" userId="a64f9428-f742-43f7-a1e1-47e44dd40a39" providerId="ADAL" clId="{19F20BCF-CB62-8946-B5D8-59516BCFB195}" dt="2019-08-13T19:22:30.969" v="5199" actId="478"/>
          <ac:cxnSpMkLst>
            <pc:docMk/>
            <pc:sldMk cId="2261678265" sldId="1561"/>
            <ac:cxnSpMk id="32" creationId="{999700F5-3024-0541-A46A-4D9A6D31B35C}"/>
          </ac:cxnSpMkLst>
        </pc:cxnChg>
        <pc:cxnChg chg="add del">
          <ac:chgData name="Guido Schmutz" userId="a64f9428-f742-43f7-a1e1-47e44dd40a39" providerId="ADAL" clId="{19F20BCF-CB62-8946-B5D8-59516BCFB195}" dt="2019-08-13T19:22:21.014" v="5195" actId="478"/>
          <ac:cxnSpMkLst>
            <pc:docMk/>
            <pc:sldMk cId="2261678265" sldId="1561"/>
            <ac:cxnSpMk id="43" creationId="{8F8398C9-559C-9148-9236-B51CECCF169E}"/>
          </ac:cxnSpMkLst>
        </pc:cxnChg>
        <pc:cxnChg chg="add del">
          <ac:chgData name="Guido Schmutz" userId="a64f9428-f742-43f7-a1e1-47e44dd40a39" providerId="ADAL" clId="{19F20BCF-CB62-8946-B5D8-59516BCFB195}" dt="2019-08-13T19:22:21.014" v="5195" actId="478"/>
          <ac:cxnSpMkLst>
            <pc:docMk/>
            <pc:sldMk cId="2261678265" sldId="1561"/>
            <ac:cxnSpMk id="44" creationId="{0F5FC815-3F96-2B46-873E-A61E45F4CDA4}"/>
          </ac:cxnSpMkLst>
        </pc:cxnChg>
        <pc:cxnChg chg="add mod">
          <ac:chgData name="Guido Schmutz" userId="a64f9428-f742-43f7-a1e1-47e44dd40a39" providerId="ADAL" clId="{19F20BCF-CB62-8946-B5D8-59516BCFB195}" dt="2019-08-13T20:14:16.198" v="6040" actId="164"/>
          <ac:cxnSpMkLst>
            <pc:docMk/>
            <pc:sldMk cId="2261678265" sldId="1561"/>
            <ac:cxnSpMk id="99" creationId="{85159250-3200-8D46-92F6-27A037F0D6C1}"/>
          </ac:cxnSpMkLst>
        </pc:cxnChg>
        <pc:cxnChg chg="add mod">
          <ac:chgData name="Guido Schmutz" userId="a64f9428-f742-43f7-a1e1-47e44dd40a39" providerId="ADAL" clId="{19F20BCF-CB62-8946-B5D8-59516BCFB195}" dt="2019-08-13T20:14:16.198" v="6040" actId="164"/>
          <ac:cxnSpMkLst>
            <pc:docMk/>
            <pc:sldMk cId="2261678265" sldId="1561"/>
            <ac:cxnSpMk id="128" creationId="{5A07293E-3BA3-344E-BD20-23C6FEA68D75}"/>
          </ac:cxnSpMkLst>
        </pc:cxnChg>
        <pc:cxnChg chg="add mod">
          <ac:chgData name="Guido Schmutz" userId="a64f9428-f742-43f7-a1e1-47e44dd40a39" providerId="ADAL" clId="{19F20BCF-CB62-8946-B5D8-59516BCFB195}" dt="2019-08-13T20:14:16.198" v="6040" actId="164"/>
          <ac:cxnSpMkLst>
            <pc:docMk/>
            <pc:sldMk cId="2261678265" sldId="1561"/>
            <ac:cxnSpMk id="135" creationId="{79B30AC4-542B-3944-9145-93B8FE619C28}"/>
          </ac:cxnSpMkLst>
        </pc:cxnChg>
        <pc:cxnChg chg="add mod">
          <ac:chgData name="Guido Schmutz" userId="a64f9428-f742-43f7-a1e1-47e44dd40a39" providerId="ADAL" clId="{19F20BCF-CB62-8946-B5D8-59516BCFB195}" dt="2019-08-13T20:14:16.198" v="6040" actId="164"/>
          <ac:cxnSpMkLst>
            <pc:docMk/>
            <pc:sldMk cId="2261678265" sldId="1561"/>
            <ac:cxnSpMk id="136" creationId="{E9CF419A-027B-6D4C-BB7C-0543052FEE95}"/>
          </ac:cxnSpMkLst>
        </pc:cxnChg>
        <pc:cxnChg chg="add mod">
          <ac:chgData name="Guido Schmutz" userId="a64f9428-f742-43f7-a1e1-47e44dd40a39" providerId="ADAL" clId="{19F20BCF-CB62-8946-B5D8-59516BCFB195}" dt="2019-08-13T20:14:16.198" v="6040" actId="164"/>
          <ac:cxnSpMkLst>
            <pc:docMk/>
            <pc:sldMk cId="2261678265" sldId="1561"/>
            <ac:cxnSpMk id="137" creationId="{E6662D0C-C1F1-CC49-B4AF-C8B9AA89017F}"/>
          </ac:cxnSpMkLst>
        </pc:cxnChg>
      </pc:sldChg>
      <pc:sldChg chg="addSp delSp modSp add del">
        <pc:chgData name="Guido Schmutz" userId="a64f9428-f742-43f7-a1e1-47e44dd40a39" providerId="ADAL" clId="{19F20BCF-CB62-8946-B5D8-59516BCFB195}" dt="2019-08-13T20:59:24.500" v="6822" actId="2696"/>
        <pc:sldMkLst>
          <pc:docMk/>
          <pc:sldMk cId="3973042146" sldId="1562"/>
        </pc:sldMkLst>
        <pc:spChg chg="add del mod">
          <ac:chgData name="Guido Schmutz" userId="a64f9428-f742-43f7-a1e1-47e44dd40a39" providerId="ADAL" clId="{19F20BCF-CB62-8946-B5D8-59516BCFB195}" dt="2019-08-13T20:47:28.871" v="6593" actId="478"/>
          <ac:spMkLst>
            <pc:docMk/>
            <pc:sldMk cId="3973042146" sldId="1562"/>
            <ac:spMk id="2" creationId="{BFFA3D09-025A-9F4A-9BCB-F9626688C9F4}"/>
          </ac:spMkLst>
        </pc:spChg>
        <pc:spChg chg="mod">
          <ac:chgData name="Guido Schmutz" userId="a64f9428-f742-43f7-a1e1-47e44dd40a39" providerId="ADAL" clId="{19F20BCF-CB62-8946-B5D8-59516BCFB195}" dt="2019-08-13T20:43:24.724" v="6435" actId="207"/>
          <ac:spMkLst>
            <pc:docMk/>
            <pc:sldMk cId="3973042146" sldId="1562"/>
            <ac:spMk id="64" creationId="{DEC9151E-FE1D-384F-92AF-94AA60D4C783}"/>
          </ac:spMkLst>
        </pc:spChg>
        <pc:spChg chg="mod">
          <ac:chgData name="Guido Schmutz" userId="a64f9428-f742-43f7-a1e1-47e44dd40a39" providerId="ADAL" clId="{19F20BCF-CB62-8946-B5D8-59516BCFB195}" dt="2019-08-13T20:47:06.647" v="6585" actId="1037"/>
          <ac:spMkLst>
            <pc:docMk/>
            <pc:sldMk cId="3973042146" sldId="1562"/>
            <ac:spMk id="72" creationId="{3DC4970D-C951-DD4C-AAF2-EA5870297906}"/>
          </ac:spMkLst>
        </pc:spChg>
        <pc:spChg chg="mod">
          <ac:chgData name="Guido Schmutz" userId="a64f9428-f742-43f7-a1e1-47e44dd40a39" providerId="ADAL" clId="{19F20BCF-CB62-8946-B5D8-59516BCFB195}" dt="2019-08-13T20:47:06.647" v="6585" actId="1037"/>
          <ac:spMkLst>
            <pc:docMk/>
            <pc:sldMk cId="3973042146" sldId="1562"/>
            <ac:spMk id="74" creationId="{FD8A870E-8C9D-4D4C-875C-44D4E90452C2}"/>
          </ac:spMkLst>
        </pc:spChg>
        <pc:spChg chg="mod">
          <ac:chgData name="Guido Schmutz" userId="a64f9428-f742-43f7-a1e1-47e44dd40a39" providerId="ADAL" clId="{19F20BCF-CB62-8946-B5D8-59516BCFB195}" dt="2019-08-13T20:45:07.813" v="6517" actId="14100"/>
          <ac:spMkLst>
            <pc:docMk/>
            <pc:sldMk cId="3973042146" sldId="1562"/>
            <ac:spMk id="77" creationId="{4DECEEF7-B603-D549-9D30-B465F45D7002}"/>
          </ac:spMkLst>
        </pc:spChg>
        <pc:spChg chg="add del mod">
          <ac:chgData name="Guido Schmutz" userId="a64f9428-f742-43f7-a1e1-47e44dd40a39" providerId="ADAL" clId="{19F20BCF-CB62-8946-B5D8-59516BCFB195}" dt="2019-08-13T20:47:26.509" v="6592" actId="478"/>
          <ac:spMkLst>
            <pc:docMk/>
            <pc:sldMk cId="3973042146" sldId="1562"/>
            <ac:spMk id="84" creationId="{7A0D89EE-E5F5-594A-B1C1-BFC50C5607CB}"/>
          </ac:spMkLst>
        </pc:spChg>
        <pc:spChg chg="mod">
          <ac:chgData name="Guido Schmutz" userId="a64f9428-f742-43f7-a1e1-47e44dd40a39" providerId="ADAL" clId="{19F20BCF-CB62-8946-B5D8-59516BCFB195}" dt="2019-08-13T20:46:54.079" v="6577" actId="1037"/>
          <ac:spMkLst>
            <pc:docMk/>
            <pc:sldMk cId="3973042146" sldId="1562"/>
            <ac:spMk id="89" creationId="{CCA3E4C1-8A10-E040-BC96-2B41EA5E322D}"/>
          </ac:spMkLst>
        </pc:spChg>
        <pc:spChg chg="mod">
          <ac:chgData name="Guido Schmutz" userId="a64f9428-f742-43f7-a1e1-47e44dd40a39" providerId="ADAL" clId="{19F20BCF-CB62-8946-B5D8-59516BCFB195}" dt="2019-08-13T20:44:50.608" v="6504" actId="1037"/>
          <ac:spMkLst>
            <pc:docMk/>
            <pc:sldMk cId="3973042146" sldId="1562"/>
            <ac:spMk id="93" creationId="{6A0C3F9D-5DF4-9F41-8891-E79E14F26BF0}"/>
          </ac:spMkLst>
        </pc:spChg>
        <pc:spChg chg="mod">
          <ac:chgData name="Guido Schmutz" userId="a64f9428-f742-43f7-a1e1-47e44dd40a39" providerId="ADAL" clId="{19F20BCF-CB62-8946-B5D8-59516BCFB195}" dt="2019-08-13T20:45:21.189" v="6551" actId="1037"/>
          <ac:spMkLst>
            <pc:docMk/>
            <pc:sldMk cId="3973042146" sldId="1562"/>
            <ac:spMk id="94" creationId="{D4F3E687-552E-B24D-A736-C257A275ABF3}"/>
          </ac:spMkLst>
        </pc:spChg>
        <pc:spChg chg="mod">
          <ac:chgData name="Guido Schmutz" userId="a64f9428-f742-43f7-a1e1-47e44dd40a39" providerId="ADAL" clId="{19F20BCF-CB62-8946-B5D8-59516BCFB195}" dt="2019-08-13T20:45:11.872" v="6529" actId="1038"/>
          <ac:spMkLst>
            <pc:docMk/>
            <pc:sldMk cId="3973042146" sldId="1562"/>
            <ac:spMk id="96" creationId="{59186097-D08B-7D47-BD86-117346AD5FFC}"/>
          </ac:spMkLst>
        </pc:spChg>
        <pc:spChg chg="mod">
          <ac:chgData name="Guido Schmutz" userId="a64f9428-f742-43f7-a1e1-47e44dd40a39" providerId="ADAL" clId="{19F20BCF-CB62-8946-B5D8-59516BCFB195}" dt="2019-08-13T20:45:15.755" v="6540" actId="1038"/>
          <ac:spMkLst>
            <pc:docMk/>
            <pc:sldMk cId="3973042146" sldId="1562"/>
            <ac:spMk id="98" creationId="{35CC0A5D-3E3D-E447-9EE6-9D07655282BB}"/>
          </ac:spMkLst>
        </pc:spChg>
        <pc:spChg chg="mod">
          <ac:chgData name="Guido Schmutz" userId="a64f9428-f742-43f7-a1e1-47e44dd40a39" providerId="ADAL" clId="{19F20BCF-CB62-8946-B5D8-59516BCFB195}" dt="2019-08-13T20:46:54.079" v="6577" actId="1037"/>
          <ac:spMkLst>
            <pc:docMk/>
            <pc:sldMk cId="3973042146" sldId="1562"/>
            <ac:spMk id="101" creationId="{732EB3E4-5084-1F40-9367-8E0F9671DAF3}"/>
          </ac:spMkLst>
        </pc:spChg>
        <pc:spChg chg="mod">
          <ac:chgData name="Guido Schmutz" userId="a64f9428-f742-43f7-a1e1-47e44dd40a39" providerId="ADAL" clId="{19F20BCF-CB62-8946-B5D8-59516BCFB195}" dt="2019-08-13T20:45:24.157" v="6555" actId="1038"/>
          <ac:spMkLst>
            <pc:docMk/>
            <pc:sldMk cId="3973042146" sldId="1562"/>
            <ac:spMk id="109" creationId="{4D8F9FBE-7213-034F-A434-AA52AFF59969}"/>
          </ac:spMkLst>
        </pc:spChg>
        <pc:spChg chg="mod">
          <ac:chgData name="Guido Schmutz" userId="a64f9428-f742-43f7-a1e1-47e44dd40a39" providerId="ADAL" clId="{19F20BCF-CB62-8946-B5D8-59516BCFB195}" dt="2019-08-13T20:46:14.075" v="6563" actId="1076"/>
          <ac:spMkLst>
            <pc:docMk/>
            <pc:sldMk cId="3973042146" sldId="1562"/>
            <ac:spMk id="144" creationId="{EA51AEE7-81F0-C64A-9D72-53CDEA8B7E3D}"/>
          </ac:spMkLst>
        </pc:spChg>
        <pc:spChg chg="mod">
          <ac:chgData name="Guido Schmutz" userId="a64f9428-f742-43f7-a1e1-47e44dd40a39" providerId="ADAL" clId="{19F20BCF-CB62-8946-B5D8-59516BCFB195}" dt="2019-08-13T20:46:14.075" v="6563" actId="1076"/>
          <ac:spMkLst>
            <pc:docMk/>
            <pc:sldMk cId="3973042146" sldId="1562"/>
            <ac:spMk id="149" creationId="{8AEFFA46-206B-CB4B-9A2A-C310FA3E3041}"/>
          </ac:spMkLst>
        </pc:spChg>
        <pc:spChg chg="mod">
          <ac:chgData name="Guido Schmutz" userId="a64f9428-f742-43f7-a1e1-47e44dd40a39" providerId="ADAL" clId="{19F20BCF-CB62-8946-B5D8-59516BCFB195}" dt="2019-08-13T20:46:14.075" v="6563" actId="1076"/>
          <ac:spMkLst>
            <pc:docMk/>
            <pc:sldMk cId="3973042146" sldId="1562"/>
            <ac:spMk id="153" creationId="{443D18FC-6074-4546-9EE9-0F14371A5101}"/>
          </ac:spMkLst>
        </pc:spChg>
        <pc:spChg chg="mod">
          <ac:chgData name="Guido Schmutz" userId="a64f9428-f742-43f7-a1e1-47e44dd40a39" providerId="ADAL" clId="{19F20BCF-CB62-8946-B5D8-59516BCFB195}" dt="2019-08-13T20:46:14.075" v="6563" actId="1076"/>
          <ac:spMkLst>
            <pc:docMk/>
            <pc:sldMk cId="3973042146" sldId="1562"/>
            <ac:spMk id="154" creationId="{E5D75759-E2FD-474E-98BA-C70BD159DB04}"/>
          </ac:spMkLst>
        </pc:spChg>
        <pc:spChg chg="mod">
          <ac:chgData name="Guido Schmutz" userId="a64f9428-f742-43f7-a1e1-47e44dd40a39" providerId="ADAL" clId="{19F20BCF-CB62-8946-B5D8-59516BCFB195}" dt="2019-08-13T20:45:05.349" v="6516" actId="14100"/>
          <ac:spMkLst>
            <pc:docMk/>
            <pc:sldMk cId="3973042146" sldId="1562"/>
            <ac:spMk id="156" creationId="{AA0128AD-59DD-B048-BD4C-08D781B23607}"/>
          </ac:spMkLst>
        </pc:spChg>
        <pc:spChg chg="mod">
          <ac:chgData name="Guido Schmutz" userId="a64f9428-f742-43f7-a1e1-47e44dd40a39" providerId="ADAL" clId="{19F20BCF-CB62-8946-B5D8-59516BCFB195}" dt="2019-08-13T20:45:01.870" v="6515" actId="1038"/>
          <ac:spMkLst>
            <pc:docMk/>
            <pc:sldMk cId="3973042146" sldId="1562"/>
            <ac:spMk id="160" creationId="{5EF894F5-4C53-3B4C-A0A4-2423C38A44E1}"/>
          </ac:spMkLst>
        </pc:spChg>
        <pc:spChg chg="mod">
          <ac:chgData name="Guido Schmutz" userId="a64f9428-f742-43f7-a1e1-47e44dd40a39" providerId="ADAL" clId="{19F20BCF-CB62-8946-B5D8-59516BCFB195}" dt="2019-08-13T20:45:58.917" v="6561" actId="167"/>
          <ac:spMkLst>
            <pc:docMk/>
            <pc:sldMk cId="3973042146" sldId="1562"/>
            <ac:spMk id="162" creationId="{032E9E6E-CEDF-2542-B2EA-CF6C4F1E7036}"/>
          </ac:spMkLst>
        </pc:spChg>
        <pc:spChg chg="mod">
          <ac:chgData name="Guido Schmutz" userId="a64f9428-f742-43f7-a1e1-47e44dd40a39" providerId="ADAL" clId="{19F20BCF-CB62-8946-B5D8-59516BCFB195}" dt="2019-08-13T20:47:13.749" v="6589" actId="1076"/>
          <ac:spMkLst>
            <pc:docMk/>
            <pc:sldMk cId="3973042146" sldId="1562"/>
            <ac:spMk id="163" creationId="{7F9E671C-4365-A64B-963A-04EAAE3E516C}"/>
          </ac:spMkLst>
        </pc:spChg>
        <pc:spChg chg="mod">
          <ac:chgData name="Guido Schmutz" userId="a64f9428-f742-43f7-a1e1-47e44dd40a39" providerId="ADAL" clId="{19F20BCF-CB62-8946-B5D8-59516BCFB195}" dt="2019-08-13T20:46:21.726" v="6564" actId="14100"/>
          <ac:spMkLst>
            <pc:docMk/>
            <pc:sldMk cId="3973042146" sldId="1562"/>
            <ac:spMk id="164" creationId="{22598FF4-495E-5E4A-9265-88E5A836DF80}"/>
          </ac:spMkLst>
        </pc:spChg>
        <pc:picChg chg="mod">
          <ac:chgData name="Guido Schmutz" userId="a64f9428-f742-43f7-a1e1-47e44dd40a39" providerId="ADAL" clId="{19F20BCF-CB62-8946-B5D8-59516BCFB195}" dt="2019-08-13T20:47:06.647" v="6585" actId="1037"/>
          <ac:picMkLst>
            <pc:docMk/>
            <pc:sldMk cId="3973042146" sldId="1562"/>
            <ac:picMk id="71" creationId="{11277050-C7AB-C448-AC09-F7EF02C9A44E}"/>
          </ac:picMkLst>
        </pc:picChg>
        <pc:picChg chg="mod">
          <ac:chgData name="Guido Schmutz" userId="a64f9428-f742-43f7-a1e1-47e44dd40a39" providerId="ADAL" clId="{19F20BCF-CB62-8946-B5D8-59516BCFB195}" dt="2019-08-13T20:47:06.647" v="6585" actId="1037"/>
          <ac:picMkLst>
            <pc:docMk/>
            <pc:sldMk cId="3973042146" sldId="1562"/>
            <ac:picMk id="73" creationId="{21DE855A-EC97-5C4E-8FA7-FE4356EEA9B1}"/>
          </ac:picMkLst>
        </pc:picChg>
        <pc:picChg chg="mod">
          <ac:chgData name="Guido Schmutz" userId="a64f9428-f742-43f7-a1e1-47e44dd40a39" providerId="ADAL" clId="{19F20BCF-CB62-8946-B5D8-59516BCFB195}" dt="2019-08-13T20:47:06.647" v="6585" actId="1037"/>
          <ac:picMkLst>
            <pc:docMk/>
            <pc:sldMk cId="3973042146" sldId="1562"/>
            <ac:picMk id="75" creationId="{2997F7F9-1B2A-3649-947B-F91FED13481A}"/>
          </ac:picMkLst>
        </pc:picChg>
        <pc:picChg chg="mod">
          <ac:chgData name="Guido Schmutz" userId="a64f9428-f742-43f7-a1e1-47e44dd40a39" providerId="ADAL" clId="{19F20BCF-CB62-8946-B5D8-59516BCFB195}" dt="2019-08-13T20:45:21.189" v="6551" actId="1037"/>
          <ac:picMkLst>
            <pc:docMk/>
            <pc:sldMk cId="3973042146" sldId="1562"/>
            <ac:picMk id="91" creationId="{379B6CD3-2C17-9D40-93D8-9AF4B6C3134A}"/>
          </ac:picMkLst>
        </pc:picChg>
        <pc:picChg chg="mod">
          <ac:chgData name="Guido Schmutz" userId="a64f9428-f742-43f7-a1e1-47e44dd40a39" providerId="ADAL" clId="{19F20BCF-CB62-8946-B5D8-59516BCFB195}" dt="2019-08-13T20:45:11.872" v="6529" actId="1038"/>
          <ac:picMkLst>
            <pc:docMk/>
            <pc:sldMk cId="3973042146" sldId="1562"/>
            <ac:picMk id="95" creationId="{5BD64AA1-7565-5E48-800D-CD3C6904933E}"/>
          </ac:picMkLst>
        </pc:picChg>
        <pc:picChg chg="mod">
          <ac:chgData name="Guido Schmutz" userId="a64f9428-f742-43f7-a1e1-47e44dd40a39" providerId="ADAL" clId="{19F20BCF-CB62-8946-B5D8-59516BCFB195}" dt="2019-08-13T20:45:15.755" v="6540" actId="1038"/>
          <ac:picMkLst>
            <pc:docMk/>
            <pc:sldMk cId="3973042146" sldId="1562"/>
            <ac:picMk id="97" creationId="{7D93AA54-4764-C349-B8B0-6A4135DB1F31}"/>
          </ac:picMkLst>
        </pc:picChg>
        <pc:picChg chg="mod">
          <ac:chgData name="Guido Schmutz" userId="a64f9428-f742-43f7-a1e1-47e44dd40a39" providerId="ADAL" clId="{19F20BCF-CB62-8946-B5D8-59516BCFB195}" dt="2019-08-13T20:46:54.079" v="6577" actId="1037"/>
          <ac:picMkLst>
            <pc:docMk/>
            <pc:sldMk cId="3973042146" sldId="1562"/>
            <ac:picMk id="102" creationId="{55ED79A1-2AE8-EA4B-B7E2-1508FA90327D}"/>
          </ac:picMkLst>
        </pc:picChg>
        <pc:picChg chg="mod">
          <ac:chgData name="Guido Schmutz" userId="a64f9428-f742-43f7-a1e1-47e44dd40a39" providerId="ADAL" clId="{19F20BCF-CB62-8946-B5D8-59516BCFB195}" dt="2019-08-13T20:46:14.075" v="6563" actId="1076"/>
          <ac:picMkLst>
            <pc:docMk/>
            <pc:sldMk cId="3973042146" sldId="1562"/>
            <ac:picMk id="145" creationId="{887D7EE7-89FE-E54C-B8B4-55A2E109CF08}"/>
          </ac:picMkLst>
        </pc:picChg>
        <pc:picChg chg="mod">
          <ac:chgData name="Guido Schmutz" userId="a64f9428-f742-43f7-a1e1-47e44dd40a39" providerId="ADAL" clId="{19F20BCF-CB62-8946-B5D8-59516BCFB195}" dt="2019-08-13T20:46:14.075" v="6563" actId="1076"/>
          <ac:picMkLst>
            <pc:docMk/>
            <pc:sldMk cId="3973042146" sldId="1562"/>
            <ac:picMk id="146" creationId="{7D0BCEC2-CA0C-624E-950E-BE9FFC23ABEA}"/>
          </ac:picMkLst>
        </pc:picChg>
        <pc:picChg chg="mod">
          <ac:chgData name="Guido Schmutz" userId="a64f9428-f742-43f7-a1e1-47e44dd40a39" providerId="ADAL" clId="{19F20BCF-CB62-8946-B5D8-59516BCFB195}" dt="2019-08-13T20:46:54.079" v="6577" actId="1037"/>
          <ac:picMkLst>
            <pc:docMk/>
            <pc:sldMk cId="3973042146" sldId="1562"/>
            <ac:picMk id="4100" creationId="{1D6D0DDF-5488-3542-AF74-F938BADB44F5}"/>
          </ac:picMkLst>
        </pc:picChg>
        <pc:picChg chg="mod">
          <ac:chgData name="Guido Schmutz" userId="a64f9428-f742-43f7-a1e1-47e44dd40a39" providerId="ADAL" clId="{19F20BCF-CB62-8946-B5D8-59516BCFB195}" dt="2019-08-13T20:44:50.608" v="6504" actId="1037"/>
          <ac:picMkLst>
            <pc:docMk/>
            <pc:sldMk cId="3973042146" sldId="1562"/>
            <ac:picMk id="4108" creationId="{D16932EE-D2C0-F34B-AE07-5D1E3C079817}"/>
          </ac:picMkLst>
        </pc:picChg>
        <pc:picChg chg="mod">
          <ac:chgData name="Guido Schmutz" userId="a64f9428-f742-43f7-a1e1-47e44dd40a39" providerId="ADAL" clId="{19F20BCF-CB62-8946-B5D8-59516BCFB195}" dt="2019-08-13T20:45:24.157" v="6555" actId="1038"/>
          <ac:picMkLst>
            <pc:docMk/>
            <pc:sldMk cId="3973042146" sldId="1562"/>
            <ac:picMk id="4114" creationId="{960E1522-AAA5-4542-A544-31D12E153B87}"/>
          </ac:picMkLst>
        </pc:picChg>
        <pc:picChg chg="mod">
          <ac:chgData name="Guido Schmutz" userId="a64f9428-f742-43f7-a1e1-47e44dd40a39" providerId="ADAL" clId="{19F20BCF-CB62-8946-B5D8-59516BCFB195}" dt="2019-08-13T20:46:14.075" v="6563" actId="1076"/>
          <ac:picMkLst>
            <pc:docMk/>
            <pc:sldMk cId="3973042146" sldId="1562"/>
            <ac:picMk id="4124" creationId="{5FB9D0A3-D541-8341-8725-0221D4F3AA83}"/>
          </ac:picMkLst>
        </pc:picChg>
        <pc:picChg chg="mod">
          <ac:chgData name="Guido Schmutz" userId="a64f9428-f742-43f7-a1e1-47e44dd40a39" providerId="ADAL" clId="{19F20BCF-CB62-8946-B5D8-59516BCFB195}" dt="2019-08-13T20:45:01.870" v="6515" actId="1038"/>
          <ac:picMkLst>
            <pc:docMk/>
            <pc:sldMk cId="3973042146" sldId="1562"/>
            <ac:picMk id="4126" creationId="{867C117F-29CB-EB4F-9861-113554C708EF}"/>
          </ac:picMkLst>
        </pc:picChg>
        <pc:cxnChg chg="add mod">
          <ac:chgData name="Guido Schmutz" userId="a64f9428-f742-43f7-a1e1-47e44dd40a39" providerId="ADAL" clId="{19F20BCF-CB62-8946-B5D8-59516BCFB195}" dt="2019-08-13T20:48:14.597" v="6613" actId="1037"/>
          <ac:cxnSpMkLst>
            <pc:docMk/>
            <pc:sldMk cId="3973042146" sldId="1562"/>
            <ac:cxnSpMk id="87" creationId="{B1229EE7-F2C8-6D45-B62E-967F5EF41F9C}"/>
          </ac:cxnSpMkLst>
        </pc:cxnChg>
      </pc:sldChg>
      <pc:sldChg chg="addSp delSp modSp add">
        <pc:chgData name="Guido Schmutz" userId="a64f9428-f742-43f7-a1e1-47e44dd40a39" providerId="ADAL" clId="{19F20BCF-CB62-8946-B5D8-59516BCFB195}" dt="2019-08-13T21:00:51.266" v="6840"/>
        <pc:sldMkLst>
          <pc:docMk/>
          <pc:sldMk cId="643440821" sldId="1563"/>
        </pc:sldMkLst>
        <pc:spChg chg="del mod">
          <ac:chgData name="Guido Schmutz" userId="a64f9428-f742-43f7-a1e1-47e44dd40a39" providerId="ADAL" clId="{19F20BCF-CB62-8946-B5D8-59516BCFB195}" dt="2019-08-13T20:59:30.465" v="6824" actId="478"/>
          <ac:spMkLst>
            <pc:docMk/>
            <pc:sldMk cId="643440821" sldId="1563"/>
            <ac:spMk id="2" creationId="{BFFA3D09-025A-9F4A-9BCB-F9626688C9F4}"/>
          </ac:spMkLst>
        </pc:spChg>
        <pc:spChg chg="mod">
          <ac:chgData name="Guido Schmutz" userId="a64f9428-f742-43f7-a1e1-47e44dd40a39" providerId="ADAL" clId="{19F20BCF-CB62-8946-B5D8-59516BCFB195}" dt="2019-08-13T20:55:30.115" v="6742" actId="1076"/>
          <ac:spMkLst>
            <pc:docMk/>
            <pc:sldMk cId="643440821" sldId="1563"/>
            <ac:spMk id="4" creationId="{2DDEBB8C-C61B-EC45-AF8E-58FB20C3DF03}"/>
          </ac:spMkLst>
        </pc:spChg>
        <pc:spChg chg="mod">
          <ac:chgData name="Guido Schmutz" userId="a64f9428-f742-43f7-a1e1-47e44dd40a39" providerId="ADAL" clId="{19F20BCF-CB62-8946-B5D8-59516BCFB195}" dt="2019-08-13T20:55:30.115" v="6742" actId="1076"/>
          <ac:spMkLst>
            <pc:docMk/>
            <pc:sldMk cId="643440821" sldId="1563"/>
            <ac:spMk id="14" creationId="{91D30ECB-D52D-0049-992E-F2D695A347FB}"/>
          </ac:spMkLst>
        </pc:spChg>
        <pc:spChg chg="mod">
          <ac:chgData name="Guido Schmutz" userId="a64f9428-f742-43f7-a1e1-47e44dd40a39" providerId="ADAL" clId="{19F20BCF-CB62-8946-B5D8-59516BCFB195}" dt="2019-08-13T20:55:30.115" v="6742" actId="1076"/>
          <ac:spMkLst>
            <pc:docMk/>
            <pc:sldMk cId="643440821" sldId="1563"/>
            <ac:spMk id="16" creationId="{20DC3909-AFFD-014D-BCE5-9D39AF46B912}"/>
          </ac:spMkLst>
        </pc:spChg>
        <pc:spChg chg="mod">
          <ac:chgData name="Guido Schmutz" userId="a64f9428-f742-43f7-a1e1-47e44dd40a39" providerId="ADAL" clId="{19F20BCF-CB62-8946-B5D8-59516BCFB195}" dt="2019-08-13T20:59:18.578" v="6821" actId="167"/>
          <ac:spMkLst>
            <pc:docMk/>
            <pc:sldMk cId="643440821" sldId="1563"/>
            <ac:spMk id="64" creationId="{DEC9151E-FE1D-384F-92AF-94AA60D4C783}"/>
          </ac:spMkLst>
        </pc:spChg>
        <pc:spChg chg="mod">
          <ac:chgData name="Guido Schmutz" userId="a64f9428-f742-43f7-a1e1-47e44dd40a39" providerId="ADAL" clId="{19F20BCF-CB62-8946-B5D8-59516BCFB195}" dt="2019-08-13T20:55:30.115" v="6742" actId="1076"/>
          <ac:spMkLst>
            <pc:docMk/>
            <pc:sldMk cId="643440821" sldId="1563"/>
            <ac:spMk id="68" creationId="{A7EEBA7F-7345-E94D-88DE-B24C25138A11}"/>
          </ac:spMkLst>
        </pc:spChg>
        <pc:spChg chg="mod">
          <ac:chgData name="Guido Schmutz" userId="a64f9428-f742-43f7-a1e1-47e44dd40a39" providerId="ADAL" clId="{19F20BCF-CB62-8946-B5D8-59516BCFB195}" dt="2019-08-13T20:55:30.115" v="6742" actId="1076"/>
          <ac:spMkLst>
            <pc:docMk/>
            <pc:sldMk cId="643440821" sldId="1563"/>
            <ac:spMk id="70" creationId="{0E498265-50AC-EF46-9B27-0F3AD6CC1FD3}"/>
          </ac:spMkLst>
        </pc:spChg>
        <pc:spChg chg="mod">
          <ac:chgData name="Guido Schmutz" userId="a64f9428-f742-43f7-a1e1-47e44dd40a39" providerId="ADAL" clId="{19F20BCF-CB62-8946-B5D8-59516BCFB195}" dt="2019-08-13T20:55:30.115" v="6742" actId="1076"/>
          <ac:spMkLst>
            <pc:docMk/>
            <pc:sldMk cId="643440821" sldId="1563"/>
            <ac:spMk id="72" creationId="{3DC4970D-C951-DD4C-AAF2-EA5870297906}"/>
          </ac:spMkLst>
        </pc:spChg>
        <pc:spChg chg="mod">
          <ac:chgData name="Guido Schmutz" userId="a64f9428-f742-43f7-a1e1-47e44dd40a39" providerId="ADAL" clId="{19F20BCF-CB62-8946-B5D8-59516BCFB195}" dt="2019-08-13T20:55:30.115" v="6742" actId="1076"/>
          <ac:spMkLst>
            <pc:docMk/>
            <pc:sldMk cId="643440821" sldId="1563"/>
            <ac:spMk id="74" creationId="{FD8A870E-8C9D-4D4C-875C-44D4E90452C2}"/>
          </ac:spMkLst>
        </pc:spChg>
        <pc:spChg chg="mod">
          <ac:chgData name="Guido Schmutz" userId="a64f9428-f742-43f7-a1e1-47e44dd40a39" providerId="ADAL" clId="{19F20BCF-CB62-8946-B5D8-59516BCFB195}" dt="2019-08-13T20:55:54.388" v="6764" actId="1036"/>
          <ac:spMkLst>
            <pc:docMk/>
            <pc:sldMk cId="643440821" sldId="1563"/>
            <ac:spMk id="77" creationId="{4DECEEF7-B603-D549-9D30-B465F45D7002}"/>
          </ac:spMkLst>
        </pc:spChg>
        <pc:spChg chg="mod">
          <ac:chgData name="Guido Schmutz" userId="a64f9428-f742-43f7-a1e1-47e44dd40a39" providerId="ADAL" clId="{19F20BCF-CB62-8946-B5D8-59516BCFB195}" dt="2019-08-13T20:58:15.802" v="6811" actId="1036"/>
          <ac:spMkLst>
            <pc:docMk/>
            <pc:sldMk cId="643440821" sldId="1563"/>
            <ac:spMk id="78" creationId="{469408D4-722A-7F49-9D26-9FDD0B29C1F9}"/>
          </ac:spMkLst>
        </pc:spChg>
        <pc:spChg chg="mod">
          <ac:chgData name="Guido Schmutz" userId="a64f9428-f742-43f7-a1e1-47e44dd40a39" providerId="ADAL" clId="{19F20BCF-CB62-8946-B5D8-59516BCFB195}" dt="2019-08-13T20:55:30.115" v="6742" actId="1076"/>
          <ac:spMkLst>
            <pc:docMk/>
            <pc:sldMk cId="643440821" sldId="1563"/>
            <ac:spMk id="82" creationId="{2A090560-E9D4-8840-A9FC-FF7976C5D7D9}"/>
          </ac:spMkLst>
        </pc:spChg>
        <pc:spChg chg="mod">
          <ac:chgData name="Guido Schmutz" userId="a64f9428-f742-43f7-a1e1-47e44dd40a39" providerId="ADAL" clId="{19F20BCF-CB62-8946-B5D8-59516BCFB195}" dt="2019-08-13T20:58:03.215" v="6798" actId="14100"/>
          <ac:spMkLst>
            <pc:docMk/>
            <pc:sldMk cId="643440821" sldId="1563"/>
            <ac:spMk id="83" creationId="{D7362452-1A12-1342-AA31-B83DD4F5FCA7}"/>
          </ac:spMkLst>
        </pc:spChg>
        <pc:spChg chg="del mod">
          <ac:chgData name="Guido Schmutz" userId="a64f9428-f742-43f7-a1e1-47e44dd40a39" providerId="ADAL" clId="{19F20BCF-CB62-8946-B5D8-59516BCFB195}" dt="2019-08-13T20:59:30.465" v="6824" actId="478"/>
          <ac:spMkLst>
            <pc:docMk/>
            <pc:sldMk cId="643440821" sldId="1563"/>
            <ac:spMk id="84" creationId="{7A0D89EE-E5F5-594A-B1C1-BFC50C5607CB}"/>
          </ac:spMkLst>
        </pc:spChg>
        <pc:spChg chg="mod">
          <ac:chgData name="Guido Schmutz" userId="a64f9428-f742-43f7-a1e1-47e44dd40a39" providerId="ADAL" clId="{19F20BCF-CB62-8946-B5D8-59516BCFB195}" dt="2019-08-13T20:58:39" v="6816" actId="1076"/>
          <ac:spMkLst>
            <pc:docMk/>
            <pc:sldMk cId="643440821" sldId="1563"/>
            <ac:spMk id="86" creationId="{E1F65A3F-7899-D043-ACEC-81B75455FA3B}"/>
          </ac:spMkLst>
        </pc:spChg>
        <pc:spChg chg="mod">
          <ac:chgData name="Guido Schmutz" userId="a64f9428-f742-43f7-a1e1-47e44dd40a39" providerId="ADAL" clId="{19F20BCF-CB62-8946-B5D8-59516BCFB195}" dt="2019-08-13T20:55:47.942" v="6754" actId="1035"/>
          <ac:spMkLst>
            <pc:docMk/>
            <pc:sldMk cId="643440821" sldId="1563"/>
            <ac:spMk id="89" creationId="{CCA3E4C1-8A10-E040-BC96-2B41EA5E322D}"/>
          </ac:spMkLst>
        </pc:spChg>
        <pc:spChg chg="mod">
          <ac:chgData name="Guido Schmutz" userId="a64f9428-f742-43f7-a1e1-47e44dd40a39" providerId="ADAL" clId="{19F20BCF-CB62-8946-B5D8-59516BCFB195}" dt="2019-08-13T20:55:47.942" v="6754" actId="1035"/>
          <ac:spMkLst>
            <pc:docMk/>
            <pc:sldMk cId="643440821" sldId="1563"/>
            <ac:spMk id="90" creationId="{2B924FDF-5526-364E-B986-86AFC5B10EAA}"/>
          </ac:spMkLst>
        </pc:spChg>
        <pc:spChg chg="mod">
          <ac:chgData name="Guido Schmutz" userId="a64f9428-f742-43f7-a1e1-47e44dd40a39" providerId="ADAL" clId="{19F20BCF-CB62-8946-B5D8-59516BCFB195}" dt="2019-08-13T20:55:54.388" v="6764" actId="1036"/>
          <ac:spMkLst>
            <pc:docMk/>
            <pc:sldMk cId="643440821" sldId="1563"/>
            <ac:spMk id="93" creationId="{6A0C3F9D-5DF4-9F41-8891-E79E14F26BF0}"/>
          </ac:spMkLst>
        </pc:spChg>
        <pc:spChg chg="mod">
          <ac:chgData name="Guido Schmutz" userId="a64f9428-f742-43f7-a1e1-47e44dd40a39" providerId="ADAL" clId="{19F20BCF-CB62-8946-B5D8-59516BCFB195}" dt="2019-08-13T20:55:54.388" v="6764" actId="1036"/>
          <ac:spMkLst>
            <pc:docMk/>
            <pc:sldMk cId="643440821" sldId="1563"/>
            <ac:spMk id="94" creationId="{D4F3E687-552E-B24D-A736-C257A275ABF3}"/>
          </ac:spMkLst>
        </pc:spChg>
        <pc:spChg chg="mod">
          <ac:chgData name="Guido Schmutz" userId="a64f9428-f742-43f7-a1e1-47e44dd40a39" providerId="ADAL" clId="{19F20BCF-CB62-8946-B5D8-59516BCFB195}" dt="2019-08-13T20:55:54.388" v="6764" actId="1036"/>
          <ac:spMkLst>
            <pc:docMk/>
            <pc:sldMk cId="643440821" sldId="1563"/>
            <ac:spMk id="96" creationId="{59186097-D08B-7D47-BD86-117346AD5FFC}"/>
          </ac:spMkLst>
        </pc:spChg>
        <pc:spChg chg="mod">
          <ac:chgData name="Guido Schmutz" userId="a64f9428-f742-43f7-a1e1-47e44dd40a39" providerId="ADAL" clId="{19F20BCF-CB62-8946-B5D8-59516BCFB195}" dt="2019-08-13T20:55:54.388" v="6764" actId="1036"/>
          <ac:spMkLst>
            <pc:docMk/>
            <pc:sldMk cId="643440821" sldId="1563"/>
            <ac:spMk id="98" creationId="{35CC0A5D-3E3D-E447-9EE6-9D07655282BB}"/>
          </ac:spMkLst>
        </pc:spChg>
        <pc:spChg chg="add del mod">
          <ac:chgData name="Guido Schmutz" userId="a64f9428-f742-43f7-a1e1-47e44dd40a39" providerId="ADAL" clId="{19F20BCF-CB62-8946-B5D8-59516BCFB195}" dt="2019-08-13T20:59:30.465" v="6824" actId="478"/>
          <ac:spMkLst>
            <pc:docMk/>
            <pc:sldMk cId="643440821" sldId="1563"/>
            <ac:spMk id="100" creationId="{5441086A-9741-FE48-9428-D64342EFABEF}"/>
          </ac:spMkLst>
        </pc:spChg>
        <pc:spChg chg="mod">
          <ac:chgData name="Guido Schmutz" userId="a64f9428-f742-43f7-a1e1-47e44dd40a39" providerId="ADAL" clId="{19F20BCF-CB62-8946-B5D8-59516BCFB195}" dt="2019-08-13T20:55:47.942" v="6754" actId="1035"/>
          <ac:spMkLst>
            <pc:docMk/>
            <pc:sldMk cId="643440821" sldId="1563"/>
            <ac:spMk id="101" creationId="{732EB3E4-5084-1F40-9367-8E0F9671DAF3}"/>
          </ac:spMkLst>
        </pc:spChg>
        <pc:spChg chg="mod">
          <ac:chgData name="Guido Schmutz" userId="a64f9428-f742-43f7-a1e1-47e44dd40a39" providerId="ADAL" clId="{19F20BCF-CB62-8946-B5D8-59516BCFB195}" dt="2019-08-13T20:55:47.942" v="6754" actId="1035"/>
          <ac:spMkLst>
            <pc:docMk/>
            <pc:sldMk cId="643440821" sldId="1563"/>
            <ac:spMk id="103" creationId="{05ACCC9F-A4C2-E14E-B566-00D053986360}"/>
          </ac:spMkLst>
        </pc:spChg>
        <pc:spChg chg="mod">
          <ac:chgData name="Guido Schmutz" userId="a64f9428-f742-43f7-a1e1-47e44dd40a39" providerId="ADAL" clId="{19F20BCF-CB62-8946-B5D8-59516BCFB195}" dt="2019-08-13T20:55:47.942" v="6754" actId="1035"/>
          <ac:spMkLst>
            <pc:docMk/>
            <pc:sldMk cId="643440821" sldId="1563"/>
            <ac:spMk id="105" creationId="{6CD76C9F-DEDE-544A-9EE4-00324F326AFF}"/>
          </ac:spMkLst>
        </pc:spChg>
        <pc:spChg chg="add del mod">
          <ac:chgData name="Guido Schmutz" userId="a64f9428-f742-43f7-a1e1-47e44dd40a39" providerId="ADAL" clId="{19F20BCF-CB62-8946-B5D8-59516BCFB195}" dt="2019-08-13T20:59:30.465" v="6824" actId="478"/>
          <ac:spMkLst>
            <pc:docMk/>
            <pc:sldMk cId="643440821" sldId="1563"/>
            <ac:spMk id="107" creationId="{89079DD9-6E3D-0E42-9214-6E2BBBBC5CBD}"/>
          </ac:spMkLst>
        </pc:spChg>
        <pc:spChg chg="add mod">
          <ac:chgData name="Guido Schmutz" userId="a64f9428-f742-43f7-a1e1-47e44dd40a39" providerId="ADAL" clId="{19F20BCF-CB62-8946-B5D8-59516BCFB195}" dt="2019-08-13T20:55:30.115" v="6742" actId="1076"/>
          <ac:spMkLst>
            <pc:docMk/>
            <pc:sldMk cId="643440821" sldId="1563"/>
            <ac:spMk id="108" creationId="{EFD28565-4EA1-8B48-9980-9E20E9B95AFE}"/>
          </ac:spMkLst>
        </pc:spChg>
        <pc:spChg chg="mod">
          <ac:chgData name="Guido Schmutz" userId="a64f9428-f742-43f7-a1e1-47e44dd40a39" providerId="ADAL" clId="{19F20BCF-CB62-8946-B5D8-59516BCFB195}" dt="2019-08-13T20:55:54.388" v="6764" actId="1036"/>
          <ac:spMkLst>
            <pc:docMk/>
            <pc:sldMk cId="643440821" sldId="1563"/>
            <ac:spMk id="109" creationId="{4D8F9FBE-7213-034F-A434-AA52AFF59969}"/>
          </ac:spMkLst>
        </pc:spChg>
        <pc:spChg chg="add">
          <ac:chgData name="Guido Schmutz" userId="a64f9428-f742-43f7-a1e1-47e44dd40a39" providerId="ADAL" clId="{19F20BCF-CB62-8946-B5D8-59516BCFB195}" dt="2019-08-13T21:00:51.266" v="6840"/>
          <ac:spMkLst>
            <pc:docMk/>
            <pc:sldMk cId="643440821" sldId="1563"/>
            <ac:spMk id="110" creationId="{3EC587B4-BA4B-5F4C-AA1B-70C34BFE7086}"/>
          </ac:spMkLst>
        </pc:spChg>
        <pc:spChg chg="mod">
          <ac:chgData name="Guido Schmutz" userId="a64f9428-f742-43f7-a1e1-47e44dd40a39" providerId="ADAL" clId="{19F20BCF-CB62-8946-B5D8-59516BCFB195}" dt="2019-08-13T20:58:26.742" v="6814" actId="1076"/>
          <ac:spMkLst>
            <pc:docMk/>
            <pc:sldMk cId="643440821" sldId="1563"/>
            <ac:spMk id="115" creationId="{3EBA079E-634C-E445-969D-AEE9430D5DA1}"/>
          </ac:spMkLst>
        </pc:spChg>
        <pc:spChg chg="mod">
          <ac:chgData name="Guido Schmutz" userId="a64f9428-f742-43f7-a1e1-47e44dd40a39" providerId="ADAL" clId="{19F20BCF-CB62-8946-B5D8-59516BCFB195}" dt="2019-08-13T20:58:15.802" v="6811" actId="1036"/>
          <ac:spMkLst>
            <pc:docMk/>
            <pc:sldMk cId="643440821" sldId="1563"/>
            <ac:spMk id="117" creationId="{26A1055B-6C59-2640-BA4D-902620F833DE}"/>
          </ac:spMkLst>
        </pc:spChg>
        <pc:spChg chg="mod">
          <ac:chgData name="Guido Schmutz" userId="a64f9428-f742-43f7-a1e1-47e44dd40a39" providerId="ADAL" clId="{19F20BCF-CB62-8946-B5D8-59516BCFB195}" dt="2019-08-13T20:55:47.942" v="6754" actId="1035"/>
          <ac:spMkLst>
            <pc:docMk/>
            <pc:sldMk cId="643440821" sldId="1563"/>
            <ac:spMk id="119" creationId="{A53F8A82-352E-414C-9533-93A807921144}"/>
          </ac:spMkLst>
        </pc:spChg>
        <pc:spChg chg="mod">
          <ac:chgData name="Guido Schmutz" userId="a64f9428-f742-43f7-a1e1-47e44dd40a39" providerId="ADAL" clId="{19F20BCF-CB62-8946-B5D8-59516BCFB195}" dt="2019-08-13T20:55:47.942" v="6754" actId="1035"/>
          <ac:spMkLst>
            <pc:docMk/>
            <pc:sldMk cId="643440821" sldId="1563"/>
            <ac:spMk id="121" creationId="{E4A7C2BC-1619-634D-A3C3-1524E6ADB17B}"/>
          </ac:spMkLst>
        </pc:spChg>
        <pc:spChg chg="mod">
          <ac:chgData name="Guido Schmutz" userId="a64f9428-f742-43f7-a1e1-47e44dd40a39" providerId="ADAL" clId="{19F20BCF-CB62-8946-B5D8-59516BCFB195}" dt="2019-08-13T20:58:15.802" v="6811" actId="1036"/>
          <ac:spMkLst>
            <pc:docMk/>
            <pc:sldMk cId="643440821" sldId="1563"/>
            <ac:spMk id="143" creationId="{23A7C7C9-395F-AB47-B300-4DD16BFF57C1}"/>
          </ac:spMkLst>
        </pc:spChg>
        <pc:spChg chg="mod">
          <ac:chgData name="Guido Schmutz" userId="a64f9428-f742-43f7-a1e1-47e44dd40a39" providerId="ADAL" clId="{19F20BCF-CB62-8946-B5D8-59516BCFB195}" dt="2019-08-13T20:55:30.115" v="6742" actId="1076"/>
          <ac:spMkLst>
            <pc:docMk/>
            <pc:sldMk cId="643440821" sldId="1563"/>
            <ac:spMk id="144" creationId="{EA51AEE7-81F0-C64A-9D72-53CDEA8B7E3D}"/>
          </ac:spMkLst>
        </pc:spChg>
        <pc:spChg chg="mod">
          <ac:chgData name="Guido Schmutz" userId="a64f9428-f742-43f7-a1e1-47e44dd40a39" providerId="ADAL" clId="{19F20BCF-CB62-8946-B5D8-59516BCFB195}" dt="2019-08-13T20:58:47.991" v="6818" actId="1076"/>
          <ac:spMkLst>
            <pc:docMk/>
            <pc:sldMk cId="643440821" sldId="1563"/>
            <ac:spMk id="149" creationId="{8AEFFA46-206B-CB4B-9A2A-C310FA3E3041}"/>
          </ac:spMkLst>
        </pc:spChg>
        <pc:spChg chg="mod">
          <ac:chgData name="Guido Schmutz" userId="a64f9428-f742-43f7-a1e1-47e44dd40a39" providerId="ADAL" clId="{19F20BCF-CB62-8946-B5D8-59516BCFB195}" dt="2019-08-13T20:58:42.793" v="6817" actId="14100"/>
          <ac:spMkLst>
            <pc:docMk/>
            <pc:sldMk cId="643440821" sldId="1563"/>
            <ac:spMk id="153" creationId="{443D18FC-6074-4546-9EE9-0F14371A5101}"/>
          </ac:spMkLst>
        </pc:spChg>
        <pc:spChg chg="mod">
          <ac:chgData name="Guido Schmutz" userId="a64f9428-f742-43f7-a1e1-47e44dd40a39" providerId="ADAL" clId="{19F20BCF-CB62-8946-B5D8-59516BCFB195}" dt="2019-08-13T20:55:30.115" v="6742" actId="1076"/>
          <ac:spMkLst>
            <pc:docMk/>
            <pc:sldMk cId="643440821" sldId="1563"/>
            <ac:spMk id="154" creationId="{E5D75759-E2FD-474E-98BA-C70BD159DB04}"/>
          </ac:spMkLst>
        </pc:spChg>
        <pc:spChg chg="mod">
          <ac:chgData name="Guido Schmutz" userId="a64f9428-f742-43f7-a1e1-47e44dd40a39" providerId="ADAL" clId="{19F20BCF-CB62-8946-B5D8-59516BCFB195}" dt="2019-08-13T20:55:54.388" v="6764" actId="1036"/>
          <ac:spMkLst>
            <pc:docMk/>
            <pc:sldMk cId="643440821" sldId="1563"/>
            <ac:spMk id="156" creationId="{AA0128AD-59DD-B048-BD4C-08D781B23607}"/>
          </ac:spMkLst>
        </pc:spChg>
        <pc:spChg chg="mod">
          <ac:chgData name="Guido Schmutz" userId="a64f9428-f742-43f7-a1e1-47e44dd40a39" providerId="ADAL" clId="{19F20BCF-CB62-8946-B5D8-59516BCFB195}" dt="2019-08-13T20:55:54.388" v="6764" actId="1036"/>
          <ac:spMkLst>
            <pc:docMk/>
            <pc:sldMk cId="643440821" sldId="1563"/>
            <ac:spMk id="158" creationId="{531CBBB0-952F-9D4F-8DD5-1935B3D22C89}"/>
          </ac:spMkLst>
        </pc:spChg>
        <pc:spChg chg="mod">
          <ac:chgData name="Guido Schmutz" userId="a64f9428-f742-43f7-a1e1-47e44dd40a39" providerId="ADAL" clId="{19F20BCF-CB62-8946-B5D8-59516BCFB195}" dt="2019-08-13T20:55:54.388" v="6764" actId="1036"/>
          <ac:spMkLst>
            <pc:docMk/>
            <pc:sldMk cId="643440821" sldId="1563"/>
            <ac:spMk id="160" creationId="{5EF894F5-4C53-3B4C-A0A4-2423C38A44E1}"/>
          </ac:spMkLst>
        </pc:spChg>
        <pc:spChg chg="mod">
          <ac:chgData name="Guido Schmutz" userId="a64f9428-f742-43f7-a1e1-47e44dd40a39" providerId="ADAL" clId="{19F20BCF-CB62-8946-B5D8-59516BCFB195}" dt="2019-08-13T20:59:18.578" v="6821" actId="167"/>
          <ac:spMkLst>
            <pc:docMk/>
            <pc:sldMk cId="643440821" sldId="1563"/>
            <ac:spMk id="162" creationId="{032E9E6E-CEDF-2542-B2EA-CF6C4F1E7036}"/>
          </ac:spMkLst>
        </pc:spChg>
        <pc:spChg chg="del mod">
          <ac:chgData name="Guido Schmutz" userId="a64f9428-f742-43f7-a1e1-47e44dd40a39" providerId="ADAL" clId="{19F20BCF-CB62-8946-B5D8-59516BCFB195}" dt="2019-08-13T20:54:05.785" v="6718" actId="478"/>
          <ac:spMkLst>
            <pc:docMk/>
            <pc:sldMk cId="643440821" sldId="1563"/>
            <ac:spMk id="163" creationId="{7F9E671C-4365-A64B-963A-04EAAE3E516C}"/>
          </ac:spMkLst>
        </pc:spChg>
        <pc:spChg chg="mod">
          <ac:chgData name="Guido Schmutz" userId="a64f9428-f742-43f7-a1e1-47e44dd40a39" providerId="ADAL" clId="{19F20BCF-CB62-8946-B5D8-59516BCFB195}" dt="2019-08-13T20:55:30.115" v="6742" actId="1076"/>
          <ac:spMkLst>
            <pc:docMk/>
            <pc:sldMk cId="643440821" sldId="1563"/>
            <ac:spMk id="164" creationId="{22598FF4-495E-5E4A-9265-88E5A836DF80}"/>
          </ac:spMkLst>
        </pc:spChg>
        <pc:spChg chg="mod">
          <ac:chgData name="Guido Schmutz" userId="a64f9428-f742-43f7-a1e1-47e44dd40a39" providerId="ADAL" clId="{19F20BCF-CB62-8946-B5D8-59516BCFB195}" dt="2019-08-13T20:55:30.115" v="6742" actId="1076"/>
          <ac:spMkLst>
            <pc:docMk/>
            <pc:sldMk cId="643440821" sldId="1563"/>
            <ac:spMk id="165" creationId="{6AEC1409-BF78-9B4B-ACB3-192FA8C410C9}"/>
          </ac:spMkLst>
        </pc:spChg>
        <pc:spChg chg="mod">
          <ac:chgData name="Guido Schmutz" userId="a64f9428-f742-43f7-a1e1-47e44dd40a39" providerId="ADAL" clId="{19F20BCF-CB62-8946-B5D8-59516BCFB195}" dt="2019-08-13T20:57:03.635" v="6783" actId="1037"/>
          <ac:spMkLst>
            <pc:docMk/>
            <pc:sldMk cId="643440821" sldId="1563"/>
            <ac:spMk id="166" creationId="{4A4DA809-CEF1-F842-9EF3-08180308D7FE}"/>
          </ac:spMkLst>
        </pc:spChg>
        <pc:spChg chg="mod">
          <ac:chgData name="Guido Schmutz" userId="a64f9428-f742-43f7-a1e1-47e44dd40a39" providerId="ADAL" clId="{19F20BCF-CB62-8946-B5D8-59516BCFB195}" dt="2019-08-13T20:57:28.451" v="6790" actId="1076"/>
          <ac:spMkLst>
            <pc:docMk/>
            <pc:sldMk cId="643440821" sldId="1563"/>
            <ac:spMk id="168" creationId="{347F134D-B32B-E740-A0C6-9D7B32DAEA5F}"/>
          </ac:spMkLst>
        </pc:spChg>
        <pc:spChg chg="mod">
          <ac:chgData name="Guido Schmutz" userId="a64f9428-f742-43f7-a1e1-47e44dd40a39" providerId="ADAL" clId="{19F20BCF-CB62-8946-B5D8-59516BCFB195}" dt="2019-08-13T20:57:21.128" v="6789" actId="1076"/>
          <ac:spMkLst>
            <pc:docMk/>
            <pc:sldMk cId="643440821" sldId="1563"/>
            <ac:spMk id="169" creationId="{F919D73A-D35D-B448-B00C-ECCB10D3D7EE}"/>
          </ac:spMkLst>
        </pc:spChg>
        <pc:spChg chg="mod">
          <ac:chgData name="Guido Schmutz" userId="a64f9428-f742-43f7-a1e1-47e44dd40a39" providerId="ADAL" clId="{19F20BCF-CB62-8946-B5D8-59516BCFB195}" dt="2019-08-13T20:57:03.635" v="6783" actId="1037"/>
          <ac:spMkLst>
            <pc:docMk/>
            <pc:sldMk cId="643440821" sldId="1563"/>
            <ac:spMk id="170" creationId="{873C12E4-99D6-5D41-8FA7-A6DEA439DDD3}"/>
          </ac:spMkLst>
        </pc:spChg>
        <pc:spChg chg="mod">
          <ac:chgData name="Guido Schmutz" userId="a64f9428-f742-43f7-a1e1-47e44dd40a39" providerId="ADAL" clId="{19F20BCF-CB62-8946-B5D8-59516BCFB195}" dt="2019-08-13T20:57:03.635" v="6783" actId="1037"/>
          <ac:spMkLst>
            <pc:docMk/>
            <pc:sldMk cId="643440821" sldId="1563"/>
            <ac:spMk id="171" creationId="{1E2701A4-DD29-9E4C-B4FE-F92B97D7EF2D}"/>
          </ac:spMkLst>
        </pc:spChg>
        <pc:grpChg chg="mod">
          <ac:chgData name="Guido Schmutz" userId="a64f9428-f742-43f7-a1e1-47e44dd40a39" providerId="ADAL" clId="{19F20BCF-CB62-8946-B5D8-59516BCFB195}" dt="2019-08-13T20:55:30.115" v="6742" actId="1076"/>
          <ac:grpSpMkLst>
            <pc:docMk/>
            <pc:sldMk cId="643440821" sldId="1563"/>
            <ac:grpSpMk id="5" creationId="{49789827-6536-4848-9F0E-955168928E3C}"/>
          </ac:grpSpMkLst>
        </pc:grpChg>
        <pc:picChg chg="mod">
          <ac:chgData name="Guido Schmutz" userId="a64f9428-f742-43f7-a1e1-47e44dd40a39" providerId="ADAL" clId="{19F20BCF-CB62-8946-B5D8-59516BCFB195}" dt="2019-08-13T20:55:30.115" v="6742" actId="1076"/>
          <ac:picMkLst>
            <pc:docMk/>
            <pc:sldMk cId="643440821" sldId="1563"/>
            <ac:picMk id="15" creationId="{06AC77C8-D6FA-FF49-B2A9-EA8163A98995}"/>
          </ac:picMkLst>
        </pc:picChg>
        <pc:picChg chg="mod">
          <ac:chgData name="Guido Schmutz" userId="a64f9428-f742-43f7-a1e1-47e44dd40a39" providerId="ADAL" clId="{19F20BCF-CB62-8946-B5D8-59516BCFB195}" dt="2019-08-13T20:55:30.115" v="6742" actId="1076"/>
          <ac:picMkLst>
            <pc:docMk/>
            <pc:sldMk cId="643440821" sldId="1563"/>
            <ac:picMk id="67" creationId="{8CBB27E3-9AF0-1F4F-8F3F-9F115FCF8A97}"/>
          </ac:picMkLst>
        </pc:picChg>
        <pc:picChg chg="mod">
          <ac:chgData name="Guido Schmutz" userId="a64f9428-f742-43f7-a1e1-47e44dd40a39" providerId="ADAL" clId="{19F20BCF-CB62-8946-B5D8-59516BCFB195}" dt="2019-08-13T20:55:30.115" v="6742" actId="1076"/>
          <ac:picMkLst>
            <pc:docMk/>
            <pc:sldMk cId="643440821" sldId="1563"/>
            <ac:picMk id="69" creationId="{CDF03E46-3EB7-5348-9787-6F6DAAF2CF7F}"/>
          </ac:picMkLst>
        </pc:picChg>
        <pc:picChg chg="mod">
          <ac:chgData name="Guido Schmutz" userId="a64f9428-f742-43f7-a1e1-47e44dd40a39" providerId="ADAL" clId="{19F20BCF-CB62-8946-B5D8-59516BCFB195}" dt="2019-08-13T20:55:30.115" v="6742" actId="1076"/>
          <ac:picMkLst>
            <pc:docMk/>
            <pc:sldMk cId="643440821" sldId="1563"/>
            <ac:picMk id="71" creationId="{11277050-C7AB-C448-AC09-F7EF02C9A44E}"/>
          </ac:picMkLst>
        </pc:picChg>
        <pc:picChg chg="mod">
          <ac:chgData name="Guido Schmutz" userId="a64f9428-f742-43f7-a1e1-47e44dd40a39" providerId="ADAL" clId="{19F20BCF-CB62-8946-B5D8-59516BCFB195}" dt="2019-08-13T20:55:30.115" v="6742" actId="1076"/>
          <ac:picMkLst>
            <pc:docMk/>
            <pc:sldMk cId="643440821" sldId="1563"/>
            <ac:picMk id="73" creationId="{21DE855A-EC97-5C4E-8FA7-FE4356EEA9B1}"/>
          </ac:picMkLst>
        </pc:picChg>
        <pc:picChg chg="mod">
          <ac:chgData name="Guido Schmutz" userId="a64f9428-f742-43f7-a1e1-47e44dd40a39" providerId="ADAL" clId="{19F20BCF-CB62-8946-B5D8-59516BCFB195}" dt="2019-08-13T20:55:30.115" v="6742" actId="1076"/>
          <ac:picMkLst>
            <pc:docMk/>
            <pc:sldMk cId="643440821" sldId="1563"/>
            <ac:picMk id="75" creationId="{2997F7F9-1B2A-3649-947B-F91FED13481A}"/>
          </ac:picMkLst>
        </pc:picChg>
        <pc:picChg chg="mod">
          <ac:chgData name="Guido Schmutz" userId="a64f9428-f742-43f7-a1e1-47e44dd40a39" providerId="ADAL" clId="{19F20BCF-CB62-8946-B5D8-59516BCFB195}" dt="2019-08-13T20:58:32.724" v="6815" actId="1076"/>
          <ac:picMkLst>
            <pc:docMk/>
            <pc:sldMk cId="643440821" sldId="1563"/>
            <ac:picMk id="81" creationId="{EFEB22D3-44C2-924D-A69C-D563DF0407F1}"/>
          </ac:picMkLst>
        </pc:picChg>
        <pc:picChg chg="mod">
          <ac:chgData name="Guido Schmutz" userId="a64f9428-f742-43f7-a1e1-47e44dd40a39" providerId="ADAL" clId="{19F20BCF-CB62-8946-B5D8-59516BCFB195}" dt="2019-08-13T20:58:39" v="6816" actId="1076"/>
          <ac:picMkLst>
            <pc:docMk/>
            <pc:sldMk cId="643440821" sldId="1563"/>
            <ac:picMk id="85" creationId="{9BB8E3BA-3E02-AE4D-925D-EBC456792F22}"/>
          </ac:picMkLst>
        </pc:picChg>
        <pc:picChg chg="mod">
          <ac:chgData name="Guido Schmutz" userId="a64f9428-f742-43f7-a1e1-47e44dd40a39" providerId="ADAL" clId="{19F20BCF-CB62-8946-B5D8-59516BCFB195}" dt="2019-08-13T20:55:54.388" v="6764" actId="1036"/>
          <ac:picMkLst>
            <pc:docMk/>
            <pc:sldMk cId="643440821" sldId="1563"/>
            <ac:picMk id="91" creationId="{379B6CD3-2C17-9D40-93D8-9AF4B6C3134A}"/>
          </ac:picMkLst>
        </pc:picChg>
        <pc:picChg chg="mod">
          <ac:chgData name="Guido Schmutz" userId="a64f9428-f742-43f7-a1e1-47e44dd40a39" providerId="ADAL" clId="{19F20BCF-CB62-8946-B5D8-59516BCFB195}" dt="2019-08-13T20:55:54.388" v="6764" actId="1036"/>
          <ac:picMkLst>
            <pc:docMk/>
            <pc:sldMk cId="643440821" sldId="1563"/>
            <ac:picMk id="95" creationId="{5BD64AA1-7565-5E48-800D-CD3C6904933E}"/>
          </ac:picMkLst>
        </pc:picChg>
        <pc:picChg chg="mod">
          <ac:chgData name="Guido Schmutz" userId="a64f9428-f742-43f7-a1e1-47e44dd40a39" providerId="ADAL" clId="{19F20BCF-CB62-8946-B5D8-59516BCFB195}" dt="2019-08-13T20:55:54.388" v="6764" actId="1036"/>
          <ac:picMkLst>
            <pc:docMk/>
            <pc:sldMk cId="643440821" sldId="1563"/>
            <ac:picMk id="97" creationId="{7D93AA54-4764-C349-B8B0-6A4135DB1F31}"/>
          </ac:picMkLst>
        </pc:picChg>
        <pc:picChg chg="mod">
          <ac:chgData name="Guido Schmutz" userId="a64f9428-f742-43f7-a1e1-47e44dd40a39" providerId="ADAL" clId="{19F20BCF-CB62-8946-B5D8-59516BCFB195}" dt="2019-08-13T20:55:47.942" v="6754" actId="1035"/>
          <ac:picMkLst>
            <pc:docMk/>
            <pc:sldMk cId="643440821" sldId="1563"/>
            <ac:picMk id="102" creationId="{55ED79A1-2AE8-EA4B-B7E2-1508FA90327D}"/>
          </ac:picMkLst>
        </pc:picChg>
        <pc:picChg chg="mod">
          <ac:chgData name="Guido Schmutz" userId="a64f9428-f742-43f7-a1e1-47e44dd40a39" providerId="ADAL" clId="{19F20BCF-CB62-8946-B5D8-59516BCFB195}" dt="2019-08-13T20:55:47.942" v="6754" actId="1035"/>
          <ac:picMkLst>
            <pc:docMk/>
            <pc:sldMk cId="643440821" sldId="1563"/>
            <ac:picMk id="104" creationId="{A48ECC11-E520-FB40-AD01-F5FE3D59609C}"/>
          </ac:picMkLst>
        </pc:picChg>
        <pc:picChg chg="mod">
          <ac:chgData name="Guido Schmutz" userId="a64f9428-f742-43f7-a1e1-47e44dd40a39" providerId="ADAL" clId="{19F20BCF-CB62-8946-B5D8-59516BCFB195}" dt="2019-08-13T20:55:47.942" v="6754" actId="1035"/>
          <ac:picMkLst>
            <pc:docMk/>
            <pc:sldMk cId="643440821" sldId="1563"/>
            <ac:picMk id="106" creationId="{18023AE4-2D55-164C-82AF-F7BBF9D5FB07}"/>
          </ac:picMkLst>
        </pc:picChg>
        <pc:picChg chg="mod">
          <ac:chgData name="Guido Schmutz" userId="a64f9428-f742-43f7-a1e1-47e44dd40a39" providerId="ADAL" clId="{19F20BCF-CB62-8946-B5D8-59516BCFB195}" dt="2019-08-13T20:58:15.802" v="6811" actId="1036"/>
          <ac:picMkLst>
            <pc:docMk/>
            <pc:sldMk cId="643440821" sldId="1563"/>
            <ac:picMk id="126" creationId="{71CC8395-6714-7E4D-AC9F-629228555513}"/>
          </ac:picMkLst>
        </pc:picChg>
        <pc:picChg chg="mod">
          <ac:chgData name="Guido Schmutz" userId="a64f9428-f742-43f7-a1e1-47e44dd40a39" providerId="ADAL" clId="{19F20BCF-CB62-8946-B5D8-59516BCFB195}" dt="2019-08-13T20:55:30.115" v="6742" actId="1076"/>
          <ac:picMkLst>
            <pc:docMk/>
            <pc:sldMk cId="643440821" sldId="1563"/>
            <ac:picMk id="145" creationId="{887D7EE7-89FE-E54C-B8B4-55A2E109CF08}"/>
          </ac:picMkLst>
        </pc:picChg>
        <pc:picChg chg="mod">
          <ac:chgData name="Guido Schmutz" userId="a64f9428-f742-43f7-a1e1-47e44dd40a39" providerId="ADAL" clId="{19F20BCF-CB62-8946-B5D8-59516BCFB195}" dt="2019-08-13T20:58:47.991" v="6818" actId="1076"/>
          <ac:picMkLst>
            <pc:docMk/>
            <pc:sldMk cId="643440821" sldId="1563"/>
            <ac:picMk id="146" creationId="{7D0BCEC2-CA0C-624E-950E-BE9FFC23ABEA}"/>
          </ac:picMkLst>
        </pc:picChg>
        <pc:picChg chg="mod">
          <ac:chgData name="Guido Schmutz" userId="a64f9428-f742-43f7-a1e1-47e44dd40a39" providerId="ADAL" clId="{19F20BCF-CB62-8946-B5D8-59516BCFB195}" dt="2019-08-13T20:55:54.388" v="6764" actId="1036"/>
          <ac:picMkLst>
            <pc:docMk/>
            <pc:sldMk cId="643440821" sldId="1563"/>
            <ac:picMk id="150" creationId="{8FA21074-5832-894A-BE32-C67A96A90D98}"/>
          </ac:picMkLst>
        </pc:picChg>
        <pc:picChg chg="mod">
          <ac:chgData name="Guido Schmutz" userId="a64f9428-f742-43f7-a1e1-47e44dd40a39" providerId="ADAL" clId="{19F20BCF-CB62-8946-B5D8-59516BCFB195}" dt="2019-08-13T20:58:20.854" v="6812" actId="1076"/>
          <ac:picMkLst>
            <pc:docMk/>
            <pc:sldMk cId="643440821" sldId="1563"/>
            <ac:picMk id="4098" creationId="{082D1A1F-55B6-6540-B50A-08473709BD97}"/>
          </ac:picMkLst>
        </pc:picChg>
        <pc:picChg chg="mod">
          <ac:chgData name="Guido Schmutz" userId="a64f9428-f742-43f7-a1e1-47e44dd40a39" providerId="ADAL" clId="{19F20BCF-CB62-8946-B5D8-59516BCFB195}" dt="2019-08-13T20:55:47.942" v="6754" actId="1035"/>
          <ac:picMkLst>
            <pc:docMk/>
            <pc:sldMk cId="643440821" sldId="1563"/>
            <ac:picMk id="4100" creationId="{1D6D0DDF-5488-3542-AF74-F938BADB44F5}"/>
          </ac:picMkLst>
        </pc:picChg>
        <pc:picChg chg="mod">
          <ac:chgData name="Guido Schmutz" userId="a64f9428-f742-43f7-a1e1-47e44dd40a39" providerId="ADAL" clId="{19F20BCF-CB62-8946-B5D8-59516BCFB195}" dt="2019-08-13T20:55:54.388" v="6764" actId="1036"/>
          <ac:picMkLst>
            <pc:docMk/>
            <pc:sldMk cId="643440821" sldId="1563"/>
            <ac:picMk id="4108" creationId="{D16932EE-D2C0-F34B-AE07-5D1E3C079817}"/>
          </ac:picMkLst>
        </pc:picChg>
        <pc:picChg chg="mod">
          <ac:chgData name="Guido Schmutz" userId="a64f9428-f742-43f7-a1e1-47e44dd40a39" providerId="ADAL" clId="{19F20BCF-CB62-8946-B5D8-59516BCFB195}" dt="2019-08-13T20:55:54.388" v="6764" actId="1036"/>
          <ac:picMkLst>
            <pc:docMk/>
            <pc:sldMk cId="643440821" sldId="1563"/>
            <ac:picMk id="4114" creationId="{960E1522-AAA5-4542-A544-31D12E153B87}"/>
          </ac:picMkLst>
        </pc:picChg>
        <pc:picChg chg="mod">
          <ac:chgData name="Guido Schmutz" userId="a64f9428-f742-43f7-a1e1-47e44dd40a39" providerId="ADAL" clId="{19F20BCF-CB62-8946-B5D8-59516BCFB195}" dt="2019-08-13T20:58:23.689" v="6813" actId="1076"/>
          <ac:picMkLst>
            <pc:docMk/>
            <pc:sldMk cId="643440821" sldId="1563"/>
            <ac:picMk id="4116" creationId="{4AEC12FE-12D5-4245-B712-B4B2F963B6BB}"/>
          </ac:picMkLst>
        </pc:picChg>
        <pc:picChg chg="mod">
          <ac:chgData name="Guido Schmutz" userId="a64f9428-f742-43f7-a1e1-47e44dd40a39" providerId="ADAL" clId="{19F20BCF-CB62-8946-B5D8-59516BCFB195}" dt="2019-08-13T20:58:15.802" v="6811" actId="1036"/>
          <ac:picMkLst>
            <pc:docMk/>
            <pc:sldMk cId="643440821" sldId="1563"/>
            <ac:picMk id="4118" creationId="{67B88CA0-5904-2543-86CE-33152683A95C}"/>
          </ac:picMkLst>
        </pc:picChg>
        <pc:picChg chg="mod">
          <ac:chgData name="Guido Schmutz" userId="a64f9428-f742-43f7-a1e1-47e44dd40a39" providerId="ADAL" clId="{19F20BCF-CB62-8946-B5D8-59516BCFB195}" dt="2019-08-13T20:55:47.942" v="6754" actId="1035"/>
          <ac:picMkLst>
            <pc:docMk/>
            <pc:sldMk cId="643440821" sldId="1563"/>
            <ac:picMk id="4120" creationId="{EE6601D7-6FA4-0F49-89F0-DEF32CEC110B}"/>
          </ac:picMkLst>
        </pc:picChg>
        <pc:picChg chg="mod">
          <ac:chgData name="Guido Schmutz" userId="a64f9428-f742-43f7-a1e1-47e44dd40a39" providerId="ADAL" clId="{19F20BCF-CB62-8946-B5D8-59516BCFB195}" dt="2019-08-13T20:55:30.115" v="6742" actId="1076"/>
          <ac:picMkLst>
            <pc:docMk/>
            <pc:sldMk cId="643440821" sldId="1563"/>
            <ac:picMk id="4124" creationId="{5FB9D0A3-D541-8341-8725-0221D4F3AA83}"/>
          </ac:picMkLst>
        </pc:picChg>
        <pc:picChg chg="mod">
          <ac:chgData name="Guido Schmutz" userId="a64f9428-f742-43f7-a1e1-47e44dd40a39" providerId="ADAL" clId="{19F20BCF-CB62-8946-B5D8-59516BCFB195}" dt="2019-08-13T20:55:54.388" v="6764" actId="1036"/>
          <ac:picMkLst>
            <pc:docMk/>
            <pc:sldMk cId="643440821" sldId="1563"/>
            <ac:picMk id="4126" creationId="{867C117F-29CB-EB4F-9861-113554C708EF}"/>
          </ac:picMkLst>
        </pc:picChg>
        <pc:cxnChg chg="add del mod">
          <ac:chgData name="Guido Schmutz" userId="a64f9428-f742-43f7-a1e1-47e44dd40a39" providerId="ADAL" clId="{19F20BCF-CB62-8946-B5D8-59516BCFB195}" dt="2019-08-13T20:48:01.597" v="6600" actId="478"/>
          <ac:cxnSpMkLst>
            <pc:docMk/>
            <pc:sldMk cId="643440821" sldId="1563"/>
            <ac:cxnSpMk id="87" creationId="{894D3CB1-95A9-2048-866C-02F61CE5A47A}"/>
          </ac:cxnSpMkLst>
        </pc:cxnChg>
        <pc:cxnChg chg="add del">
          <ac:chgData name="Guido Schmutz" userId="a64f9428-f742-43f7-a1e1-47e44dd40a39" providerId="ADAL" clId="{19F20BCF-CB62-8946-B5D8-59516BCFB195}" dt="2019-08-13T20:48:01.597" v="6600" actId="478"/>
          <ac:cxnSpMkLst>
            <pc:docMk/>
            <pc:sldMk cId="643440821" sldId="1563"/>
            <ac:cxnSpMk id="88" creationId="{7D71F78A-E977-9641-902F-3B294A0C0D3A}"/>
          </ac:cxnSpMkLst>
        </pc:cxnChg>
        <pc:cxnChg chg="add del mod">
          <ac:chgData name="Guido Schmutz" userId="a64f9428-f742-43f7-a1e1-47e44dd40a39" providerId="ADAL" clId="{19F20BCF-CB62-8946-B5D8-59516BCFB195}" dt="2019-08-13T20:48:25.032" v="6614" actId="478"/>
          <ac:cxnSpMkLst>
            <pc:docMk/>
            <pc:sldMk cId="643440821" sldId="1563"/>
            <ac:cxnSpMk id="92" creationId="{4A5F3598-E2FC-2F46-B228-0299AB7DB89A}"/>
          </ac:cxnSpMkLst>
        </pc:cxnChg>
        <pc:cxnChg chg="add mod">
          <ac:chgData name="Guido Schmutz" userId="a64f9428-f742-43f7-a1e1-47e44dd40a39" providerId="ADAL" clId="{19F20BCF-CB62-8946-B5D8-59516BCFB195}" dt="2019-08-13T20:55:30.115" v="6742" actId="1076"/>
          <ac:cxnSpMkLst>
            <pc:docMk/>
            <pc:sldMk cId="643440821" sldId="1563"/>
            <ac:cxnSpMk id="99" creationId="{AD0F1806-A6E1-A440-A7A8-43DD7481C1C0}"/>
          </ac:cxnSpMkLst>
        </pc:cxnChg>
      </pc:sldChg>
      <pc:sldChg chg="addSp modSp add">
        <pc:chgData name="Guido Schmutz" userId="a64f9428-f742-43f7-a1e1-47e44dd40a39" providerId="ADAL" clId="{19F20BCF-CB62-8946-B5D8-59516BCFB195}" dt="2019-08-14T12:27:06.259" v="7413" actId="1076"/>
        <pc:sldMkLst>
          <pc:docMk/>
          <pc:sldMk cId="824514238" sldId="1564"/>
        </pc:sldMkLst>
        <pc:spChg chg="add mod">
          <ac:chgData name="Guido Schmutz" userId="a64f9428-f742-43f7-a1e1-47e44dd40a39" providerId="ADAL" clId="{19F20BCF-CB62-8946-B5D8-59516BCFB195}" dt="2019-08-13T21:00:48.502" v="6839" actId="14100"/>
          <ac:spMkLst>
            <pc:docMk/>
            <pc:sldMk cId="824514238" sldId="1564"/>
            <ac:spMk id="87" creationId="{17AD29B8-E356-2045-B5E2-F322AB096C97}"/>
          </ac:spMkLst>
        </pc:spChg>
        <pc:spChg chg="mod">
          <ac:chgData name="Guido Schmutz" userId="a64f9428-f742-43f7-a1e1-47e44dd40a39" providerId="ADAL" clId="{19F20BCF-CB62-8946-B5D8-59516BCFB195}" dt="2019-08-13T21:00:33.157" v="6835" actId="1076"/>
          <ac:spMkLst>
            <pc:docMk/>
            <pc:sldMk cId="824514238" sldId="1564"/>
            <ac:spMk id="100" creationId="{5441086A-9741-FE48-9428-D64342EFABEF}"/>
          </ac:spMkLst>
        </pc:spChg>
        <pc:spChg chg="mod">
          <ac:chgData name="Guido Schmutz" userId="a64f9428-f742-43f7-a1e1-47e44dd40a39" providerId="ADAL" clId="{19F20BCF-CB62-8946-B5D8-59516BCFB195}" dt="2019-08-13T21:00:37.151" v="6836" actId="1076"/>
          <ac:spMkLst>
            <pc:docMk/>
            <pc:sldMk cId="824514238" sldId="1564"/>
            <ac:spMk id="107" creationId="{89079DD9-6E3D-0E42-9214-6E2BBBBC5CBD}"/>
          </ac:spMkLst>
        </pc:spChg>
        <pc:spChg chg="mod">
          <ac:chgData name="Guido Schmutz" userId="a64f9428-f742-43f7-a1e1-47e44dd40a39" providerId="ADAL" clId="{19F20BCF-CB62-8946-B5D8-59516BCFB195}" dt="2019-08-14T12:27:06.259" v="7413" actId="1076"/>
          <ac:spMkLst>
            <pc:docMk/>
            <pc:sldMk cId="824514238" sldId="1564"/>
            <ac:spMk id="156" creationId="{AA0128AD-59DD-B048-BD4C-08D781B23607}"/>
          </ac:spMkLst>
        </pc:spChg>
        <pc:spChg chg="mod">
          <ac:chgData name="Guido Schmutz" userId="a64f9428-f742-43f7-a1e1-47e44dd40a39" providerId="ADAL" clId="{19F20BCF-CB62-8946-B5D8-59516BCFB195}" dt="2019-08-14T12:27:06.259" v="7413" actId="1076"/>
          <ac:spMkLst>
            <pc:docMk/>
            <pc:sldMk cId="824514238" sldId="1564"/>
            <ac:spMk id="158" creationId="{531CBBB0-952F-9D4F-8DD5-1935B3D22C89}"/>
          </ac:spMkLst>
        </pc:spChg>
        <pc:spChg chg="mod">
          <ac:chgData name="Guido Schmutz" userId="a64f9428-f742-43f7-a1e1-47e44dd40a39" providerId="ADAL" clId="{19F20BCF-CB62-8946-B5D8-59516BCFB195}" dt="2019-08-14T12:27:06.259" v="7413" actId="1076"/>
          <ac:spMkLst>
            <pc:docMk/>
            <pc:sldMk cId="824514238" sldId="1564"/>
            <ac:spMk id="160" creationId="{5EF894F5-4C53-3B4C-A0A4-2423C38A44E1}"/>
          </ac:spMkLst>
        </pc:spChg>
        <pc:picChg chg="mod">
          <ac:chgData name="Guido Schmutz" userId="a64f9428-f742-43f7-a1e1-47e44dd40a39" providerId="ADAL" clId="{19F20BCF-CB62-8946-B5D8-59516BCFB195}" dt="2019-08-14T12:27:06.259" v="7413" actId="1076"/>
          <ac:picMkLst>
            <pc:docMk/>
            <pc:sldMk cId="824514238" sldId="1564"/>
            <ac:picMk id="150" creationId="{8FA21074-5832-894A-BE32-C67A96A90D98}"/>
          </ac:picMkLst>
        </pc:picChg>
        <pc:picChg chg="mod">
          <ac:chgData name="Guido Schmutz" userId="a64f9428-f742-43f7-a1e1-47e44dd40a39" providerId="ADAL" clId="{19F20BCF-CB62-8946-B5D8-59516BCFB195}" dt="2019-08-14T12:27:06.259" v="7413" actId="1076"/>
          <ac:picMkLst>
            <pc:docMk/>
            <pc:sldMk cId="824514238" sldId="1564"/>
            <ac:picMk id="4126" creationId="{867C117F-29CB-EB4F-9861-113554C708EF}"/>
          </ac:picMkLst>
        </pc:picChg>
      </pc:sldChg>
      <pc:sldChg chg="addSp delSp modSp add del">
        <pc:chgData name="Guido Schmutz" userId="a64f9428-f742-43f7-a1e1-47e44dd40a39" providerId="ADAL" clId="{19F20BCF-CB62-8946-B5D8-59516BCFB195}" dt="2019-08-14T16:50:20.392" v="7416" actId="2696"/>
        <pc:sldMkLst>
          <pc:docMk/>
          <pc:sldMk cId="1709647788" sldId="1565"/>
        </pc:sldMkLst>
        <pc:spChg chg="mod">
          <ac:chgData name="Guido Schmutz" userId="a64f9428-f742-43f7-a1e1-47e44dd40a39" providerId="ADAL" clId="{19F20BCF-CB62-8946-B5D8-59516BCFB195}" dt="2019-08-13T21:08:09.207" v="6860" actId="20577"/>
          <ac:spMkLst>
            <pc:docMk/>
            <pc:sldMk cId="1709647788" sldId="1565"/>
            <ac:spMk id="2" creationId="{5D0FC304-AB6B-F64A-B7AF-ECA31580FD77}"/>
          </ac:spMkLst>
        </pc:spChg>
        <pc:spChg chg="del">
          <ac:chgData name="Guido Schmutz" userId="a64f9428-f742-43f7-a1e1-47e44dd40a39" providerId="ADAL" clId="{19F20BCF-CB62-8946-B5D8-59516BCFB195}" dt="2019-08-13T21:08:12.301" v="6861" actId="478"/>
          <ac:spMkLst>
            <pc:docMk/>
            <pc:sldMk cId="1709647788" sldId="1565"/>
            <ac:spMk id="3" creationId="{C91EDD7A-DCFC-514B-B77F-A4ADD6FAD3CE}"/>
          </ac:spMkLst>
        </pc:spChg>
        <pc:spChg chg="add mod">
          <ac:chgData name="Guido Schmutz" userId="a64f9428-f742-43f7-a1e1-47e44dd40a39" providerId="ADAL" clId="{19F20BCF-CB62-8946-B5D8-59516BCFB195}" dt="2019-08-13T21:10:21.044" v="6896" actId="1076"/>
          <ac:spMkLst>
            <pc:docMk/>
            <pc:sldMk cId="1709647788" sldId="1565"/>
            <ac:spMk id="4" creationId="{E1AB18BC-4E32-2741-B900-1D69A22B1EF1}"/>
          </ac:spMkLst>
        </pc:spChg>
        <pc:spChg chg="add mod">
          <ac:chgData name="Guido Schmutz" userId="a64f9428-f742-43f7-a1e1-47e44dd40a39" providerId="ADAL" clId="{19F20BCF-CB62-8946-B5D8-59516BCFB195}" dt="2019-08-13T21:10:21.044" v="6896" actId="1076"/>
          <ac:spMkLst>
            <pc:docMk/>
            <pc:sldMk cId="1709647788" sldId="1565"/>
            <ac:spMk id="5" creationId="{264968E9-D634-3A45-BE7D-33929EEDD169}"/>
          </ac:spMkLst>
        </pc:spChg>
        <pc:spChg chg="add mod">
          <ac:chgData name="Guido Schmutz" userId="a64f9428-f742-43f7-a1e1-47e44dd40a39" providerId="ADAL" clId="{19F20BCF-CB62-8946-B5D8-59516BCFB195}" dt="2019-08-13T21:10:21.044" v="6896" actId="1076"/>
          <ac:spMkLst>
            <pc:docMk/>
            <pc:sldMk cId="1709647788" sldId="1565"/>
            <ac:spMk id="6" creationId="{79C04669-D37D-4F42-9381-2AF6B21383FA}"/>
          </ac:spMkLst>
        </pc:spChg>
        <pc:spChg chg="add mod">
          <ac:chgData name="Guido Schmutz" userId="a64f9428-f742-43f7-a1e1-47e44dd40a39" providerId="ADAL" clId="{19F20BCF-CB62-8946-B5D8-59516BCFB195}" dt="2019-08-13T21:10:21.044" v="6896" actId="1076"/>
          <ac:spMkLst>
            <pc:docMk/>
            <pc:sldMk cId="1709647788" sldId="1565"/>
            <ac:spMk id="7" creationId="{DE651CF7-8877-8642-A2E6-75AB36D59556}"/>
          </ac:spMkLst>
        </pc:spChg>
        <pc:spChg chg="add mod">
          <ac:chgData name="Guido Schmutz" userId="a64f9428-f742-43f7-a1e1-47e44dd40a39" providerId="ADAL" clId="{19F20BCF-CB62-8946-B5D8-59516BCFB195}" dt="2019-08-13T21:10:21.044" v="6896" actId="1076"/>
          <ac:spMkLst>
            <pc:docMk/>
            <pc:sldMk cId="1709647788" sldId="1565"/>
            <ac:spMk id="8" creationId="{C1C053E9-4966-7C44-AFF3-51264D887D1C}"/>
          </ac:spMkLst>
        </pc:spChg>
        <pc:spChg chg="add mod">
          <ac:chgData name="Guido Schmutz" userId="a64f9428-f742-43f7-a1e1-47e44dd40a39" providerId="ADAL" clId="{19F20BCF-CB62-8946-B5D8-59516BCFB195}" dt="2019-08-13T21:10:21.044" v="6896" actId="1076"/>
          <ac:spMkLst>
            <pc:docMk/>
            <pc:sldMk cId="1709647788" sldId="1565"/>
            <ac:spMk id="9" creationId="{2222A13C-BA5C-6449-AF4D-99591BE11CEF}"/>
          </ac:spMkLst>
        </pc:spChg>
        <pc:spChg chg="add mod">
          <ac:chgData name="Guido Schmutz" userId="a64f9428-f742-43f7-a1e1-47e44dd40a39" providerId="ADAL" clId="{19F20BCF-CB62-8946-B5D8-59516BCFB195}" dt="2019-08-13T21:10:21.044" v="6896" actId="1076"/>
          <ac:spMkLst>
            <pc:docMk/>
            <pc:sldMk cId="1709647788" sldId="1565"/>
            <ac:spMk id="10" creationId="{7A8BF8E0-F668-F347-908F-396353815443}"/>
          </ac:spMkLst>
        </pc:spChg>
        <pc:spChg chg="add mod">
          <ac:chgData name="Guido Schmutz" userId="a64f9428-f742-43f7-a1e1-47e44dd40a39" providerId="ADAL" clId="{19F20BCF-CB62-8946-B5D8-59516BCFB195}" dt="2019-08-13T21:10:21.044" v="6896" actId="1076"/>
          <ac:spMkLst>
            <pc:docMk/>
            <pc:sldMk cId="1709647788" sldId="1565"/>
            <ac:spMk id="11" creationId="{A9C42F71-97AC-6841-8C95-DEDF099EE6FB}"/>
          </ac:spMkLst>
        </pc:spChg>
        <pc:spChg chg="add mod">
          <ac:chgData name="Guido Schmutz" userId="a64f9428-f742-43f7-a1e1-47e44dd40a39" providerId="ADAL" clId="{19F20BCF-CB62-8946-B5D8-59516BCFB195}" dt="2019-08-13T21:10:47.716" v="6902" actId="1076"/>
          <ac:spMkLst>
            <pc:docMk/>
            <pc:sldMk cId="1709647788" sldId="1565"/>
            <ac:spMk id="12" creationId="{2F23C3F6-549E-4247-A450-A0C91A4A157B}"/>
          </ac:spMkLst>
        </pc:spChg>
        <pc:spChg chg="add mod">
          <ac:chgData name="Guido Schmutz" userId="a64f9428-f742-43f7-a1e1-47e44dd40a39" providerId="ADAL" clId="{19F20BCF-CB62-8946-B5D8-59516BCFB195}" dt="2019-08-13T21:10:21.044" v="6896" actId="1076"/>
          <ac:spMkLst>
            <pc:docMk/>
            <pc:sldMk cId="1709647788" sldId="1565"/>
            <ac:spMk id="14" creationId="{AF9A4FA0-1B89-0149-B8C4-34997A2C441B}"/>
          </ac:spMkLst>
        </pc:spChg>
        <pc:spChg chg="add mod">
          <ac:chgData name="Guido Schmutz" userId="a64f9428-f742-43f7-a1e1-47e44dd40a39" providerId="ADAL" clId="{19F20BCF-CB62-8946-B5D8-59516BCFB195}" dt="2019-08-13T21:10:21.044" v="6896" actId="1076"/>
          <ac:spMkLst>
            <pc:docMk/>
            <pc:sldMk cId="1709647788" sldId="1565"/>
            <ac:spMk id="15" creationId="{39AA7719-F7C5-2A48-9759-8CC0172CAD3D}"/>
          </ac:spMkLst>
        </pc:spChg>
        <pc:spChg chg="add mod">
          <ac:chgData name="Guido Schmutz" userId="a64f9428-f742-43f7-a1e1-47e44dd40a39" providerId="ADAL" clId="{19F20BCF-CB62-8946-B5D8-59516BCFB195}" dt="2019-08-13T21:10:13.350" v="6895" actId="1076"/>
          <ac:spMkLst>
            <pc:docMk/>
            <pc:sldMk cId="1709647788" sldId="1565"/>
            <ac:spMk id="19" creationId="{F593ECCD-1A17-234C-AADF-3610D16335A6}"/>
          </ac:spMkLst>
        </pc:spChg>
        <pc:spChg chg="add mod">
          <ac:chgData name="Guido Schmutz" userId="a64f9428-f742-43f7-a1e1-47e44dd40a39" providerId="ADAL" clId="{19F20BCF-CB62-8946-B5D8-59516BCFB195}" dt="2019-08-13T21:10:13.350" v="6895" actId="1076"/>
          <ac:spMkLst>
            <pc:docMk/>
            <pc:sldMk cId="1709647788" sldId="1565"/>
            <ac:spMk id="20" creationId="{8CC141D4-3118-BE4C-AFB3-F88A8AFB74BE}"/>
          </ac:spMkLst>
        </pc:spChg>
        <pc:spChg chg="add mod">
          <ac:chgData name="Guido Schmutz" userId="a64f9428-f742-43f7-a1e1-47e44dd40a39" providerId="ADAL" clId="{19F20BCF-CB62-8946-B5D8-59516BCFB195}" dt="2019-08-13T21:10:13.350" v="6895" actId="1076"/>
          <ac:spMkLst>
            <pc:docMk/>
            <pc:sldMk cId="1709647788" sldId="1565"/>
            <ac:spMk id="21" creationId="{9BF66635-B05E-234F-B67A-688281D5D8D4}"/>
          </ac:spMkLst>
        </pc:spChg>
        <pc:spChg chg="add mod">
          <ac:chgData name="Guido Schmutz" userId="a64f9428-f742-43f7-a1e1-47e44dd40a39" providerId="ADAL" clId="{19F20BCF-CB62-8946-B5D8-59516BCFB195}" dt="2019-08-13T21:10:13.350" v="6895" actId="1076"/>
          <ac:spMkLst>
            <pc:docMk/>
            <pc:sldMk cId="1709647788" sldId="1565"/>
            <ac:spMk id="22" creationId="{999C1A15-A2EA-004A-B9AA-3FC079CA8B73}"/>
          </ac:spMkLst>
        </pc:spChg>
        <pc:spChg chg="add mod">
          <ac:chgData name="Guido Schmutz" userId="a64f9428-f742-43f7-a1e1-47e44dd40a39" providerId="ADAL" clId="{19F20BCF-CB62-8946-B5D8-59516BCFB195}" dt="2019-08-13T21:10:13.350" v="6895" actId="1076"/>
          <ac:spMkLst>
            <pc:docMk/>
            <pc:sldMk cId="1709647788" sldId="1565"/>
            <ac:spMk id="23" creationId="{9E0307DD-9413-424D-8856-EECA8A6A2AC1}"/>
          </ac:spMkLst>
        </pc:spChg>
        <pc:spChg chg="add mod">
          <ac:chgData name="Guido Schmutz" userId="a64f9428-f742-43f7-a1e1-47e44dd40a39" providerId="ADAL" clId="{19F20BCF-CB62-8946-B5D8-59516BCFB195}" dt="2019-08-13T21:10:13.350" v="6895" actId="1076"/>
          <ac:spMkLst>
            <pc:docMk/>
            <pc:sldMk cId="1709647788" sldId="1565"/>
            <ac:spMk id="24" creationId="{3FFB6847-DB52-A84E-8EB1-59CE0C8EF71E}"/>
          </ac:spMkLst>
        </pc:spChg>
        <pc:spChg chg="add mod">
          <ac:chgData name="Guido Schmutz" userId="a64f9428-f742-43f7-a1e1-47e44dd40a39" providerId="ADAL" clId="{19F20BCF-CB62-8946-B5D8-59516BCFB195}" dt="2019-08-13T21:10:13.350" v="6895" actId="1076"/>
          <ac:spMkLst>
            <pc:docMk/>
            <pc:sldMk cId="1709647788" sldId="1565"/>
            <ac:spMk id="25" creationId="{7C85CBF6-71EA-5548-9949-8AB416D56104}"/>
          </ac:spMkLst>
        </pc:spChg>
        <pc:spChg chg="add mod">
          <ac:chgData name="Guido Schmutz" userId="a64f9428-f742-43f7-a1e1-47e44dd40a39" providerId="ADAL" clId="{19F20BCF-CB62-8946-B5D8-59516BCFB195}" dt="2019-08-13T21:10:13.350" v="6895" actId="1076"/>
          <ac:spMkLst>
            <pc:docMk/>
            <pc:sldMk cId="1709647788" sldId="1565"/>
            <ac:spMk id="26" creationId="{9D6CA65C-B55D-4549-B3C0-607D9076092A}"/>
          </ac:spMkLst>
        </pc:spChg>
        <pc:spChg chg="add mod">
          <ac:chgData name="Guido Schmutz" userId="a64f9428-f742-43f7-a1e1-47e44dd40a39" providerId="ADAL" clId="{19F20BCF-CB62-8946-B5D8-59516BCFB195}" dt="2019-08-13T21:10:13.350" v="6895" actId="1076"/>
          <ac:spMkLst>
            <pc:docMk/>
            <pc:sldMk cId="1709647788" sldId="1565"/>
            <ac:spMk id="27" creationId="{78838014-A92E-8845-BD77-F21D79BC225D}"/>
          </ac:spMkLst>
        </pc:spChg>
        <pc:spChg chg="add mod">
          <ac:chgData name="Guido Schmutz" userId="a64f9428-f742-43f7-a1e1-47e44dd40a39" providerId="ADAL" clId="{19F20BCF-CB62-8946-B5D8-59516BCFB195}" dt="2019-08-13T21:11:08.741" v="6910" actId="14100"/>
          <ac:spMkLst>
            <pc:docMk/>
            <pc:sldMk cId="1709647788" sldId="1565"/>
            <ac:spMk id="29" creationId="{930F9BCC-FF3C-7446-97B5-ECEEE685A0C0}"/>
          </ac:spMkLst>
        </pc:spChg>
        <pc:spChg chg="add mod">
          <ac:chgData name="Guido Schmutz" userId="a64f9428-f742-43f7-a1e1-47e44dd40a39" providerId="ADAL" clId="{19F20BCF-CB62-8946-B5D8-59516BCFB195}" dt="2019-08-13T21:11:41.334" v="6916" actId="1076"/>
          <ac:spMkLst>
            <pc:docMk/>
            <pc:sldMk cId="1709647788" sldId="1565"/>
            <ac:spMk id="30" creationId="{B84CB157-A2DD-7D4E-9115-2A7FE5EBC27F}"/>
          </ac:spMkLst>
        </pc:spChg>
        <pc:spChg chg="add mod">
          <ac:chgData name="Guido Schmutz" userId="a64f9428-f742-43f7-a1e1-47e44dd40a39" providerId="ADAL" clId="{19F20BCF-CB62-8946-B5D8-59516BCFB195}" dt="2019-08-13T21:10:57.642" v="6909" actId="20577"/>
          <ac:spMkLst>
            <pc:docMk/>
            <pc:sldMk cId="1709647788" sldId="1565"/>
            <ac:spMk id="34" creationId="{2ADD9B67-A17A-DE45-99DF-466DE577F034}"/>
          </ac:spMkLst>
        </pc:spChg>
        <pc:spChg chg="add mod">
          <ac:chgData name="Guido Schmutz" userId="a64f9428-f742-43f7-a1e1-47e44dd40a39" providerId="ADAL" clId="{19F20BCF-CB62-8946-B5D8-59516BCFB195}" dt="2019-08-13T21:11:18.703" v="6912" actId="1076"/>
          <ac:spMkLst>
            <pc:docMk/>
            <pc:sldMk cId="1709647788" sldId="1565"/>
            <ac:spMk id="35" creationId="{3BD8E9CC-BCC8-3946-BFA5-3CD6AE007D57}"/>
          </ac:spMkLst>
        </pc:spChg>
        <pc:spChg chg="add mod">
          <ac:chgData name="Guido Schmutz" userId="a64f9428-f742-43f7-a1e1-47e44dd40a39" providerId="ADAL" clId="{19F20BCF-CB62-8946-B5D8-59516BCFB195}" dt="2019-08-13T21:11:18.703" v="6912" actId="1076"/>
          <ac:spMkLst>
            <pc:docMk/>
            <pc:sldMk cId="1709647788" sldId="1565"/>
            <ac:spMk id="36" creationId="{CCFBEFDB-371B-5E47-BCC2-012075371E0F}"/>
          </ac:spMkLst>
        </pc:spChg>
        <pc:spChg chg="add mod">
          <ac:chgData name="Guido Schmutz" userId="a64f9428-f742-43f7-a1e1-47e44dd40a39" providerId="ADAL" clId="{19F20BCF-CB62-8946-B5D8-59516BCFB195}" dt="2019-08-13T21:11:18.703" v="6912" actId="1076"/>
          <ac:spMkLst>
            <pc:docMk/>
            <pc:sldMk cId="1709647788" sldId="1565"/>
            <ac:spMk id="37" creationId="{DD977B4A-BF32-A44F-B876-A0F474A386E7}"/>
          </ac:spMkLst>
        </pc:spChg>
        <pc:spChg chg="add mod">
          <ac:chgData name="Guido Schmutz" userId="a64f9428-f742-43f7-a1e1-47e44dd40a39" providerId="ADAL" clId="{19F20BCF-CB62-8946-B5D8-59516BCFB195}" dt="2019-08-13T21:11:18.703" v="6912" actId="1076"/>
          <ac:spMkLst>
            <pc:docMk/>
            <pc:sldMk cId="1709647788" sldId="1565"/>
            <ac:spMk id="38" creationId="{A60996C7-04BF-634B-AADA-7449721EAA3B}"/>
          </ac:spMkLst>
        </pc:spChg>
        <pc:spChg chg="add mod">
          <ac:chgData name="Guido Schmutz" userId="a64f9428-f742-43f7-a1e1-47e44dd40a39" providerId="ADAL" clId="{19F20BCF-CB62-8946-B5D8-59516BCFB195}" dt="2019-08-13T21:11:18.703" v="6912" actId="1076"/>
          <ac:spMkLst>
            <pc:docMk/>
            <pc:sldMk cId="1709647788" sldId="1565"/>
            <ac:spMk id="39" creationId="{A9E709B5-391C-8041-AE0F-652C4A0A5B7D}"/>
          </ac:spMkLst>
        </pc:spChg>
        <pc:spChg chg="add mod">
          <ac:chgData name="Guido Schmutz" userId="a64f9428-f742-43f7-a1e1-47e44dd40a39" providerId="ADAL" clId="{19F20BCF-CB62-8946-B5D8-59516BCFB195}" dt="2019-08-13T21:11:18.703" v="6912" actId="1076"/>
          <ac:spMkLst>
            <pc:docMk/>
            <pc:sldMk cId="1709647788" sldId="1565"/>
            <ac:spMk id="40" creationId="{A82DEF6D-2C0F-BC4E-AAD7-3897D1FA6737}"/>
          </ac:spMkLst>
        </pc:spChg>
        <pc:spChg chg="add mod">
          <ac:chgData name="Guido Schmutz" userId="a64f9428-f742-43f7-a1e1-47e44dd40a39" providerId="ADAL" clId="{19F20BCF-CB62-8946-B5D8-59516BCFB195}" dt="2019-08-13T21:11:18.703" v="6912" actId="1076"/>
          <ac:spMkLst>
            <pc:docMk/>
            <pc:sldMk cId="1709647788" sldId="1565"/>
            <ac:spMk id="41" creationId="{76EE550D-E0DA-9542-8190-EC90A1396449}"/>
          </ac:spMkLst>
        </pc:spChg>
        <pc:spChg chg="add mod">
          <ac:chgData name="Guido Schmutz" userId="a64f9428-f742-43f7-a1e1-47e44dd40a39" providerId="ADAL" clId="{19F20BCF-CB62-8946-B5D8-59516BCFB195}" dt="2019-08-13T21:11:18.703" v="6912" actId="1076"/>
          <ac:spMkLst>
            <pc:docMk/>
            <pc:sldMk cId="1709647788" sldId="1565"/>
            <ac:spMk id="42" creationId="{EF974E44-C93B-E842-A4FF-4C223D888D6E}"/>
          </ac:spMkLst>
        </pc:spChg>
        <pc:spChg chg="add mod">
          <ac:chgData name="Guido Schmutz" userId="a64f9428-f742-43f7-a1e1-47e44dd40a39" providerId="ADAL" clId="{19F20BCF-CB62-8946-B5D8-59516BCFB195}" dt="2019-08-13T21:11:18.703" v="6912" actId="1076"/>
          <ac:spMkLst>
            <pc:docMk/>
            <pc:sldMk cId="1709647788" sldId="1565"/>
            <ac:spMk id="43" creationId="{DB0FEEE7-1072-4943-9264-03CB500AFBD2}"/>
          </ac:spMkLst>
        </pc:spChg>
        <pc:spChg chg="add mod">
          <ac:chgData name="Guido Schmutz" userId="a64f9428-f742-43f7-a1e1-47e44dd40a39" providerId="ADAL" clId="{19F20BCF-CB62-8946-B5D8-59516BCFB195}" dt="2019-08-13T21:11:33.222" v="6915" actId="14100"/>
          <ac:spMkLst>
            <pc:docMk/>
            <pc:sldMk cId="1709647788" sldId="1565"/>
            <ac:spMk id="45" creationId="{0FAF9EC1-0831-2549-BDC2-FB2440243DCE}"/>
          </ac:spMkLst>
        </pc:spChg>
        <pc:spChg chg="add del mod">
          <ac:chgData name="Guido Schmutz" userId="a64f9428-f742-43f7-a1e1-47e44dd40a39" providerId="ADAL" clId="{19F20BCF-CB62-8946-B5D8-59516BCFB195}" dt="2019-08-13T21:11:29.606" v="6914" actId="478"/>
          <ac:spMkLst>
            <pc:docMk/>
            <pc:sldMk cId="1709647788" sldId="1565"/>
            <ac:spMk id="46" creationId="{56F3CB0E-0CC6-E64D-A440-96F772EB80A3}"/>
          </ac:spMkLst>
        </pc:spChg>
        <pc:spChg chg="add mod">
          <ac:chgData name="Guido Schmutz" userId="a64f9428-f742-43f7-a1e1-47e44dd40a39" providerId="ADAL" clId="{19F20BCF-CB62-8946-B5D8-59516BCFB195}" dt="2019-08-13T21:11:18.703" v="6912" actId="1076"/>
          <ac:spMkLst>
            <pc:docMk/>
            <pc:sldMk cId="1709647788" sldId="1565"/>
            <ac:spMk id="48" creationId="{3F838FE7-ABA1-DD49-90B3-A398C0CA02AB}"/>
          </ac:spMkLst>
        </pc:spChg>
        <pc:spChg chg="add mod">
          <ac:chgData name="Guido Schmutz" userId="a64f9428-f742-43f7-a1e1-47e44dd40a39" providerId="ADAL" clId="{19F20BCF-CB62-8946-B5D8-59516BCFB195}" dt="2019-08-13T21:12:46.944" v="6922" actId="1076"/>
          <ac:spMkLst>
            <pc:docMk/>
            <pc:sldMk cId="1709647788" sldId="1565"/>
            <ac:spMk id="49" creationId="{250EF659-8BF1-BE44-89C7-9AFA7007EAF3}"/>
          </ac:spMkLst>
        </pc:spChg>
        <pc:spChg chg="add mod">
          <ac:chgData name="Guido Schmutz" userId="a64f9428-f742-43f7-a1e1-47e44dd40a39" providerId="ADAL" clId="{19F20BCF-CB62-8946-B5D8-59516BCFB195}" dt="2019-08-13T21:12:52.636" v="6924" actId="1076"/>
          <ac:spMkLst>
            <pc:docMk/>
            <pc:sldMk cId="1709647788" sldId="1565"/>
            <ac:spMk id="50" creationId="{529796E7-A7C9-B249-BA34-AB222E48579D}"/>
          </ac:spMkLst>
        </pc:spChg>
        <pc:spChg chg="add mod">
          <ac:chgData name="Guido Schmutz" userId="a64f9428-f742-43f7-a1e1-47e44dd40a39" providerId="ADAL" clId="{19F20BCF-CB62-8946-B5D8-59516BCFB195}" dt="2019-08-13T21:12:58.499" v="6926" actId="1076"/>
          <ac:spMkLst>
            <pc:docMk/>
            <pc:sldMk cId="1709647788" sldId="1565"/>
            <ac:spMk id="51" creationId="{E53676B6-EAB6-504F-A0E6-1D4AD6C97F66}"/>
          </ac:spMkLst>
        </pc:spChg>
        <pc:picChg chg="add mod">
          <ac:chgData name="Guido Schmutz" userId="a64f9428-f742-43f7-a1e1-47e44dd40a39" providerId="ADAL" clId="{19F20BCF-CB62-8946-B5D8-59516BCFB195}" dt="2019-08-13T21:10:21.044" v="6896" actId="1076"/>
          <ac:picMkLst>
            <pc:docMk/>
            <pc:sldMk cId="1709647788" sldId="1565"/>
            <ac:picMk id="16" creationId="{FD97A8EE-C030-954C-B4A1-949B96822A6B}"/>
          </ac:picMkLst>
        </pc:picChg>
        <pc:picChg chg="add mod">
          <ac:chgData name="Guido Schmutz" userId="a64f9428-f742-43f7-a1e1-47e44dd40a39" providerId="ADAL" clId="{19F20BCF-CB62-8946-B5D8-59516BCFB195}" dt="2019-08-13T21:11:41.334" v="6916" actId="1076"/>
          <ac:picMkLst>
            <pc:docMk/>
            <pc:sldMk cId="1709647788" sldId="1565"/>
            <ac:picMk id="31" creationId="{8DCC35E3-597E-E240-9244-E82A4EA8FF02}"/>
          </ac:picMkLst>
        </pc:picChg>
        <pc:picChg chg="add del mod">
          <ac:chgData name="Guido Schmutz" userId="a64f9428-f742-43f7-a1e1-47e44dd40a39" providerId="ADAL" clId="{19F20BCF-CB62-8946-B5D8-59516BCFB195}" dt="2019-08-13T21:11:29.606" v="6914" actId="478"/>
          <ac:picMkLst>
            <pc:docMk/>
            <pc:sldMk cId="1709647788" sldId="1565"/>
            <ac:picMk id="47" creationId="{990D44BC-88E5-E546-8F81-A2975B7A75F5}"/>
          </ac:picMkLst>
        </pc:picChg>
        <pc:cxnChg chg="add mod">
          <ac:chgData name="Guido Schmutz" userId="a64f9428-f742-43f7-a1e1-47e44dd40a39" providerId="ADAL" clId="{19F20BCF-CB62-8946-B5D8-59516BCFB195}" dt="2019-08-13T21:10:47.716" v="6902" actId="1076"/>
          <ac:cxnSpMkLst>
            <pc:docMk/>
            <pc:sldMk cId="1709647788" sldId="1565"/>
            <ac:cxnSpMk id="13" creationId="{D7B18269-EF2F-B542-B3AB-E090D8A0B9BB}"/>
          </ac:cxnSpMkLst>
        </pc:cxnChg>
        <pc:cxnChg chg="add mod">
          <ac:chgData name="Guido Schmutz" userId="a64f9428-f742-43f7-a1e1-47e44dd40a39" providerId="ADAL" clId="{19F20BCF-CB62-8946-B5D8-59516BCFB195}" dt="2019-08-13T21:10:13.350" v="6895" actId="1076"/>
          <ac:cxnSpMkLst>
            <pc:docMk/>
            <pc:sldMk cId="1709647788" sldId="1565"/>
            <ac:cxnSpMk id="28" creationId="{F256B2F8-3C74-A742-9645-B806D7A5737B}"/>
          </ac:cxnSpMkLst>
        </pc:cxnChg>
        <pc:cxnChg chg="add mod">
          <ac:chgData name="Guido Schmutz" userId="a64f9428-f742-43f7-a1e1-47e44dd40a39" providerId="ADAL" clId="{19F20BCF-CB62-8946-B5D8-59516BCFB195}" dt="2019-08-13T21:11:18.703" v="6912" actId="1076"/>
          <ac:cxnSpMkLst>
            <pc:docMk/>
            <pc:sldMk cId="1709647788" sldId="1565"/>
            <ac:cxnSpMk id="44" creationId="{D7F8057F-F53B-4240-8EF2-BBD5A6FB849C}"/>
          </ac:cxnSpMkLst>
        </pc:cxnChg>
      </pc:sldChg>
      <pc:sldChg chg="addSp delSp modSp add">
        <pc:chgData name="Guido Schmutz" userId="a64f9428-f742-43f7-a1e1-47e44dd40a39" providerId="ADAL" clId="{19F20BCF-CB62-8946-B5D8-59516BCFB195}" dt="2019-08-13T21:46:52.184" v="7404" actId="20577"/>
        <pc:sldMkLst>
          <pc:docMk/>
          <pc:sldMk cId="619982698" sldId="1566"/>
        </pc:sldMkLst>
        <pc:spChg chg="mod">
          <ac:chgData name="Guido Schmutz" userId="a64f9428-f742-43f7-a1e1-47e44dd40a39" providerId="ADAL" clId="{19F20BCF-CB62-8946-B5D8-59516BCFB195}" dt="2019-08-13T21:46:52.184" v="7404" actId="20577"/>
          <ac:spMkLst>
            <pc:docMk/>
            <pc:sldMk cId="619982698" sldId="1566"/>
            <ac:spMk id="2" creationId="{89DD3D16-2B96-E943-AAA0-75F2EFBE268E}"/>
          </ac:spMkLst>
        </pc:spChg>
        <pc:spChg chg="del">
          <ac:chgData name="Guido Schmutz" userId="a64f9428-f742-43f7-a1e1-47e44dd40a39" providerId="ADAL" clId="{19F20BCF-CB62-8946-B5D8-59516BCFB195}" dt="2019-08-13T21:46:39.673" v="7368" actId="478"/>
          <ac:spMkLst>
            <pc:docMk/>
            <pc:sldMk cId="619982698" sldId="1566"/>
            <ac:spMk id="3" creationId="{E76563A1-DDA0-EA43-93E2-9E564810A04A}"/>
          </ac:spMkLst>
        </pc:spChg>
        <pc:spChg chg="add del mod">
          <ac:chgData name="Guido Schmutz" userId="a64f9428-f742-43f7-a1e1-47e44dd40a39" providerId="ADAL" clId="{19F20BCF-CB62-8946-B5D8-59516BCFB195}" dt="2019-08-13T21:38:10.328" v="7032" actId="478"/>
          <ac:spMkLst>
            <pc:docMk/>
            <pc:sldMk cId="619982698" sldId="1566"/>
            <ac:spMk id="4" creationId="{C081C49D-3CF8-5549-8F03-9142194B0143}"/>
          </ac:spMkLst>
        </pc:spChg>
        <pc:spChg chg="add">
          <ac:chgData name="Guido Schmutz" userId="a64f9428-f742-43f7-a1e1-47e44dd40a39" providerId="ADAL" clId="{19F20BCF-CB62-8946-B5D8-59516BCFB195}" dt="2019-08-13T21:35:39.521" v="6932"/>
          <ac:spMkLst>
            <pc:docMk/>
            <pc:sldMk cId="619982698" sldId="1566"/>
            <ac:spMk id="5" creationId="{E5BB92FD-00AB-D249-9738-9454D0E7A34B}"/>
          </ac:spMkLst>
        </pc:spChg>
        <pc:spChg chg="add">
          <ac:chgData name="Guido Schmutz" userId="a64f9428-f742-43f7-a1e1-47e44dd40a39" providerId="ADAL" clId="{19F20BCF-CB62-8946-B5D8-59516BCFB195}" dt="2019-08-13T21:35:39.521" v="6932"/>
          <ac:spMkLst>
            <pc:docMk/>
            <pc:sldMk cId="619982698" sldId="1566"/>
            <ac:spMk id="9" creationId="{D9B60BAF-E1F6-B747-90B1-E89D25C66AC8}"/>
          </ac:spMkLst>
        </pc:spChg>
        <pc:spChg chg="add mod">
          <ac:chgData name="Guido Schmutz" userId="a64f9428-f742-43f7-a1e1-47e44dd40a39" providerId="ADAL" clId="{19F20BCF-CB62-8946-B5D8-59516BCFB195}" dt="2019-08-13T21:42:17.218" v="7086" actId="1076"/>
          <ac:spMkLst>
            <pc:docMk/>
            <pc:sldMk cId="619982698" sldId="1566"/>
            <ac:spMk id="10" creationId="{E437E223-F5F9-AE40-8056-1DFAA35B14BE}"/>
          </ac:spMkLst>
        </pc:spChg>
        <pc:spChg chg="add mod">
          <ac:chgData name="Guido Schmutz" userId="a64f9428-f742-43f7-a1e1-47e44dd40a39" providerId="ADAL" clId="{19F20BCF-CB62-8946-B5D8-59516BCFB195}" dt="2019-08-13T21:42:57.885" v="7098" actId="1038"/>
          <ac:spMkLst>
            <pc:docMk/>
            <pc:sldMk cId="619982698" sldId="1566"/>
            <ac:spMk id="14" creationId="{78F46933-42BD-2D49-9EEB-3286BD32A8F8}"/>
          </ac:spMkLst>
        </pc:spChg>
        <pc:spChg chg="add mod">
          <ac:chgData name="Guido Schmutz" userId="a64f9428-f742-43f7-a1e1-47e44dd40a39" providerId="ADAL" clId="{19F20BCF-CB62-8946-B5D8-59516BCFB195}" dt="2019-08-13T21:42:57.885" v="7098" actId="1038"/>
          <ac:spMkLst>
            <pc:docMk/>
            <pc:sldMk cId="619982698" sldId="1566"/>
            <ac:spMk id="15" creationId="{43CB3279-C406-5348-8AFC-2997A9D790AC}"/>
          </ac:spMkLst>
        </pc:spChg>
        <pc:spChg chg="add mod">
          <ac:chgData name="Guido Schmutz" userId="a64f9428-f742-43f7-a1e1-47e44dd40a39" providerId="ADAL" clId="{19F20BCF-CB62-8946-B5D8-59516BCFB195}" dt="2019-08-13T21:42:57.885" v="7098" actId="1038"/>
          <ac:spMkLst>
            <pc:docMk/>
            <pc:sldMk cId="619982698" sldId="1566"/>
            <ac:spMk id="16" creationId="{56F3EC72-9EFC-2441-870B-B7CD92B34651}"/>
          </ac:spMkLst>
        </pc:spChg>
        <pc:spChg chg="add mod">
          <ac:chgData name="Guido Schmutz" userId="a64f9428-f742-43f7-a1e1-47e44dd40a39" providerId="ADAL" clId="{19F20BCF-CB62-8946-B5D8-59516BCFB195}" dt="2019-08-13T21:42:57.885" v="7098" actId="1038"/>
          <ac:spMkLst>
            <pc:docMk/>
            <pc:sldMk cId="619982698" sldId="1566"/>
            <ac:spMk id="17" creationId="{9C8FD6EA-FC68-B343-AE5E-64B5DF4FA6E8}"/>
          </ac:spMkLst>
        </pc:spChg>
        <pc:spChg chg="add mod">
          <ac:chgData name="Guido Schmutz" userId="a64f9428-f742-43f7-a1e1-47e44dd40a39" providerId="ADAL" clId="{19F20BCF-CB62-8946-B5D8-59516BCFB195}" dt="2019-08-13T21:42:51.421" v="7088" actId="1076"/>
          <ac:spMkLst>
            <pc:docMk/>
            <pc:sldMk cId="619982698" sldId="1566"/>
            <ac:spMk id="18" creationId="{6DC525F3-45CA-8D43-A057-E0E356B046D2}"/>
          </ac:spMkLst>
        </pc:spChg>
        <pc:spChg chg="add mod">
          <ac:chgData name="Guido Schmutz" userId="a64f9428-f742-43f7-a1e1-47e44dd40a39" providerId="ADAL" clId="{19F20BCF-CB62-8946-B5D8-59516BCFB195}" dt="2019-08-13T21:42:51.421" v="7088" actId="1076"/>
          <ac:spMkLst>
            <pc:docMk/>
            <pc:sldMk cId="619982698" sldId="1566"/>
            <ac:spMk id="20" creationId="{5439BE24-16AC-A848-AED5-5A1D3DB3E2F8}"/>
          </ac:spMkLst>
        </pc:spChg>
        <pc:spChg chg="add mod">
          <ac:chgData name="Guido Schmutz" userId="a64f9428-f742-43f7-a1e1-47e44dd40a39" providerId="ADAL" clId="{19F20BCF-CB62-8946-B5D8-59516BCFB195}" dt="2019-08-13T21:43:11.883" v="7101" actId="1076"/>
          <ac:spMkLst>
            <pc:docMk/>
            <pc:sldMk cId="619982698" sldId="1566"/>
            <ac:spMk id="62" creationId="{12789F19-8DD8-554C-85FE-4FD872315793}"/>
          </ac:spMkLst>
        </pc:spChg>
        <pc:spChg chg="add del">
          <ac:chgData name="Guido Schmutz" userId="a64f9428-f742-43f7-a1e1-47e44dd40a39" providerId="ADAL" clId="{19F20BCF-CB62-8946-B5D8-59516BCFB195}" dt="2019-08-13T21:42:00.246" v="7082" actId="478"/>
          <ac:spMkLst>
            <pc:docMk/>
            <pc:sldMk cId="619982698" sldId="1566"/>
            <ac:spMk id="72" creationId="{EA8E03E2-303E-8B40-B083-1711B877228D}"/>
          </ac:spMkLst>
        </pc:spChg>
        <pc:spChg chg="add mod">
          <ac:chgData name="Guido Schmutz" userId="a64f9428-f742-43f7-a1e1-47e44dd40a39" providerId="ADAL" clId="{19F20BCF-CB62-8946-B5D8-59516BCFB195}" dt="2019-08-13T21:43:40.805" v="7154" actId="1076"/>
          <ac:spMkLst>
            <pc:docMk/>
            <pc:sldMk cId="619982698" sldId="1566"/>
            <ac:spMk id="92" creationId="{2D19601C-6D1C-5145-94F6-C294E89B70F7}"/>
          </ac:spMkLst>
        </pc:spChg>
        <pc:spChg chg="add mod">
          <ac:chgData name="Guido Schmutz" userId="a64f9428-f742-43f7-a1e1-47e44dd40a39" providerId="ADAL" clId="{19F20BCF-CB62-8946-B5D8-59516BCFB195}" dt="2019-08-13T21:45:13.073" v="7333" actId="313"/>
          <ac:spMkLst>
            <pc:docMk/>
            <pc:sldMk cId="619982698" sldId="1566"/>
            <ac:spMk id="94" creationId="{A84CABC3-6DE2-684A-88E2-E6CB5B500DC1}"/>
          </ac:spMkLst>
        </pc:spChg>
        <pc:spChg chg="add mod">
          <ac:chgData name="Guido Schmutz" userId="a64f9428-f742-43f7-a1e1-47e44dd40a39" providerId="ADAL" clId="{19F20BCF-CB62-8946-B5D8-59516BCFB195}" dt="2019-08-13T21:44:34.743" v="7277" actId="1076"/>
          <ac:spMkLst>
            <pc:docMk/>
            <pc:sldMk cId="619982698" sldId="1566"/>
            <ac:spMk id="95" creationId="{4C1D2659-9625-894E-B175-6AEF1CE016D9}"/>
          </ac:spMkLst>
        </pc:spChg>
        <pc:spChg chg="add mod">
          <ac:chgData name="Guido Schmutz" userId="a64f9428-f742-43f7-a1e1-47e44dd40a39" providerId="ADAL" clId="{19F20BCF-CB62-8946-B5D8-59516BCFB195}" dt="2019-08-13T21:44:58.655" v="7330" actId="1076"/>
          <ac:spMkLst>
            <pc:docMk/>
            <pc:sldMk cId="619982698" sldId="1566"/>
            <ac:spMk id="96" creationId="{56B9709D-25D8-FD4A-BD8E-DAC6259D0AD5}"/>
          </ac:spMkLst>
        </pc:spChg>
        <pc:spChg chg="add mod">
          <ac:chgData name="Guido Schmutz" userId="a64f9428-f742-43f7-a1e1-47e44dd40a39" providerId="ADAL" clId="{19F20BCF-CB62-8946-B5D8-59516BCFB195}" dt="2019-08-13T21:45:53.373" v="7342"/>
          <ac:spMkLst>
            <pc:docMk/>
            <pc:sldMk cId="619982698" sldId="1566"/>
            <ac:spMk id="98" creationId="{46F5E773-D04F-BC4A-B3CB-5BEE26EAC4A2}"/>
          </ac:spMkLst>
        </pc:spChg>
        <pc:spChg chg="add mod">
          <ac:chgData name="Guido Schmutz" userId="a64f9428-f742-43f7-a1e1-47e44dd40a39" providerId="ADAL" clId="{19F20BCF-CB62-8946-B5D8-59516BCFB195}" dt="2019-08-13T21:46:05.851" v="7345" actId="1076"/>
          <ac:spMkLst>
            <pc:docMk/>
            <pc:sldMk cId="619982698" sldId="1566"/>
            <ac:spMk id="99" creationId="{6C6DAF31-4FBE-FE49-8D23-31B45E3EC751}"/>
          </ac:spMkLst>
        </pc:spChg>
        <pc:spChg chg="add mod">
          <ac:chgData name="Guido Schmutz" userId="a64f9428-f742-43f7-a1e1-47e44dd40a39" providerId="ADAL" clId="{19F20BCF-CB62-8946-B5D8-59516BCFB195}" dt="2019-08-13T21:46:20.183" v="7365" actId="1076"/>
          <ac:spMkLst>
            <pc:docMk/>
            <pc:sldMk cId="619982698" sldId="1566"/>
            <ac:spMk id="100" creationId="{BD16AF9B-43D1-684C-AB40-6BB0857DD628}"/>
          </ac:spMkLst>
        </pc:spChg>
        <pc:grpChg chg="add">
          <ac:chgData name="Guido Schmutz" userId="a64f9428-f742-43f7-a1e1-47e44dd40a39" providerId="ADAL" clId="{19F20BCF-CB62-8946-B5D8-59516BCFB195}" dt="2019-08-13T21:35:39.521" v="6932"/>
          <ac:grpSpMkLst>
            <pc:docMk/>
            <pc:sldMk cId="619982698" sldId="1566"/>
            <ac:grpSpMk id="6" creationId="{8EAA7DAF-9A41-EA46-8D6D-B9743D0B209A}"/>
          </ac:grpSpMkLst>
        </pc:grpChg>
        <pc:grpChg chg="add mod">
          <ac:chgData name="Guido Schmutz" userId="a64f9428-f742-43f7-a1e1-47e44dd40a39" providerId="ADAL" clId="{19F20BCF-CB62-8946-B5D8-59516BCFB195}" dt="2019-08-13T21:45:26.565" v="7334" actId="1076"/>
          <ac:grpSpMkLst>
            <pc:docMk/>
            <pc:sldMk cId="619982698" sldId="1566"/>
            <ac:grpSpMk id="11" creationId="{F337D5D7-BC1C-CD47-B5A6-E04F3654750A}"/>
          </ac:grpSpMkLst>
        </pc:grpChg>
        <pc:grpChg chg="add mod">
          <ac:chgData name="Guido Schmutz" userId="a64f9428-f742-43f7-a1e1-47e44dd40a39" providerId="ADAL" clId="{19F20BCF-CB62-8946-B5D8-59516BCFB195}" dt="2019-08-13T21:42:51.421" v="7088" actId="1076"/>
          <ac:grpSpMkLst>
            <pc:docMk/>
            <pc:sldMk cId="619982698" sldId="1566"/>
            <ac:grpSpMk id="21" creationId="{9569A53E-9A7E-254E-B01B-376D86B83456}"/>
          </ac:grpSpMkLst>
        </pc:grpChg>
        <pc:grpChg chg="add mod">
          <ac:chgData name="Guido Schmutz" userId="a64f9428-f742-43f7-a1e1-47e44dd40a39" providerId="ADAL" clId="{19F20BCF-CB62-8946-B5D8-59516BCFB195}" dt="2019-08-13T21:43:11.883" v="7101" actId="1076"/>
          <ac:grpSpMkLst>
            <pc:docMk/>
            <pc:sldMk cId="619982698" sldId="1566"/>
            <ac:grpSpMk id="63" creationId="{8EC7D916-4A01-5746-B10D-69FC15726C9C}"/>
          </ac:grpSpMkLst>
        </pc:grpChg>
        <pc:grpChg chg="add del mod">
          <ac:chgData name="Guido Schmutz" userId="a64f9428-f742-43f7-a1e1-47e44dd40a39" providerId="ADAL" clId="{19F20BCF-CB62-8946-B5D8-59516BCFB195}" dt="2019-08-13T21:42:00.246" v="7082" actId="478"/>
          <ac:grpSpMkLst>
            <pc:docMk/>
            <pc:sldMk cId="619982698" sldId="1566"/>
            <ac:grpSpMk id="73" creationId="{B95062A2-054D-AA49-B3E4-DBE8A8E60AFA}"/>
          </ac:grpSpMkLst>
        </pc:grpChg>
        <pc:picChg chg="add mod">
          <ac:chgData name="Guido Schmutz" userId="a64f9428-f742-43f7-a1e1-47e44dd40a39" providerId="ADAL" clId="{19F20BCF-CB62-8946-B5D8-59516BCFB195}" dt="2019-08-13T21:42:51.421" v="7088" actId="1076"/>
          <ac:picMkLst>
            <pc:docMk/>
            <pc:sldMk cId="619982698" sldId="1566"/>
            <ac:picMk id="19" creationId="{F4C66C1C-35A3-4A4C-B1E9-18530A62D1B1}"/>
          </ac:picMkLst>
        </pc:picChg>
        <pc:picChg chg="add del mod">
          <ac:chgData name="Guido Schmutz" userId="a64f9428-f742-43f7-a1e1-47e44dd40a39" providerId="ADAL" clId="{19F20BCF-CB62-8946-B5D8-59516BCFB195}" dt="2019-08-13T21:46:32.023" v="7367" actId="478"/>
          <ac:picMkLst>
            <pc:docMk/>
            <pc:sldMk cId="619982698" sldId="1566"/>
            <ac:picMk id="8193" creationId="{DFC6C47A-3C4A-5F4C-991D-FA49F7251A2B}"/>
          </ac:picMkLst>
        </pc:picChg>
        <pc:cxnChg chg="add mod">
          <ac:chgData name="Guido Schmutz" userId="a64f9428-f742-43f7-a1e1-47e44dd40a39" providerId="ADAL" clId="{19F20BCF-CB62-8946-B5D8-59516BCFB195}" dt="2019-08-13T21:42:57.885" v="7098" actId="1038"/>
          <ac:cxnSpMkLst>
            <pc:docMk/>
            <pc:sldMk cId="619982698" sldId="1566"/>
            <ac:cxnSpMk id="31" creationId="{8CBB5A1D-6E70-1F4D-8D9A-F87DF592F2CE}"/>
          </ac:cxnSpMkLst>
        </pc:cxnChg>
        <pc:cxnChg chg="add mod">
          <ac:chgData name="Guido Schmutz" userId="a64f9428-f742-43f7-a1e1-47e44dd40a39" providerId="ADAL" clId="{19F20BCF-CB62-8946-B5D8-59516BCFB195}" dt="2019-08-13T21:45:04.404" v="7331" actId="14100"/>
          <ac:cxnSpMkLst>
            <pc:docMk/>
            <pc:sldMk cId="619982698" sldId="1566"/>
            <ac:cxnSpMk id="34" creationId="{B18F347E-34BD-2348-9EAC-47856F49C427}"/>
          </ac:cxnSpMkLst>
        </pc:cxnChg>
        <pc:cxnChg chg="add mod">
          <ac:chgData name="Guido Schmutz" userId="a64f9428-f742-43f7-a1e1-47e44dd40a39" providerId="ADAL" clId="{19F20BCF-CB62-8946-B5D8-59516BCFB195}" dt="2019-08-13T21:42:57.885" v="7098" actId="1038"/>
          <ac:cxnSpMkLst>
            <pc:docMk/>
            <pc:sldMk cId="619982698" sldId="1566"/>
            <ac:cxnSpMk id="39" creationId="{C541482F-52C4-5A45-B857-AB4CD495B3E7}"/>
          </ac:cxnSpMkLst>
        </pc:cxnChg>
        <pc:cxnChg chg="add mod">
          <ac:chgData name="Guido Schmutz" userId="a64f9428-f742-43f7-a1e1-47e44dd40a39" providerId="ADAL" clId="{19F20BCF-CB62-8946-B5D8-59516BCFB195}" dt="2019-08-13T21:42:57.885" v="7098" actId="1038"/>
          <ac:cxnSpMkLst>
            <pc:docMk/>
            <pc:sldMk cId="619982698" sldId="1566"/>
            <ac:cxnSpMk id="42" creationId="{EFDFABDC-1FB8-8642-8159-8CF68CCA3267}"/>
          </ac:cxnSpMkLst>
        </pc:cxnChg>
        <pc:cxnChg chg="add mod">
          <ac:chgData name="Guido Schmutz" userId="a64f9428-f742-43f7-a1e1-47e44dd40a39" providerId="ADAL" clId="{19F20BCF-CB62-8946-B5D8-59516BCFB195}" dt="2019-08-13T21:42:57.885" v="7098" actId="1038"/>
          <ac:cxnSpMkLst>
            <pc:docMk/>
            <pc:sldMk cId="619982698" sldId="1566"/>
            <ac:cxnSpMk id="47" creationId="{AC6E3EC6-9E3B-6A4D-B982-14E88C844C23}"/>
          </ac:cxnSpMkLst>
        </pc:cxnChg>
        <pc:cxnChg chg="add mod">
          <ac:chgData name="Guido Schmutz" userId="a64f9428-f742-43f7-a1e1-47e44dd40a39" providerId="ADAL" clId="{19F20BCF-CB62-8946-B5D8-59516BCFB195}" dt="2019-08-13T21:42:57.885" v="7098" actId="1038"/>
          <ac:cxnSpMkLst>
            <pc:docMk/>
            <pc:sldMk cId="619982698" sldId="1566"/>
            <ac:cxnSpMk id="51" creationId="{B5E4EAAF-1FD9-D841-9C8E-55B16E4E762A}"/>
          </ac:cxnSpMkLst>
        </pc:cxnChg>
        <pc:cxnChg chg="add mod">
          <ac:chgData name="Guido Schmutz" userId="a64f9428-f742-43f7-a1e1-47e44dd40a39" providerId="ADAL" clId="{19F20BCF-CB62-8946-B5D8-59516BCFB195}" dt="2019-08-13T21:42:57.885" v="7098" actId="1038"/>
          <ac:cxnSpMkLst>
            <pc:docMk/>
            <pc:sldMk cId="619982698" sldId="1566"/>
            <ac:cxnSpMk id="54" creationId="{AFF4C454-ED52-E34F-997F-48DB3C142FEF}"/>
          </ac:cxnSpMkLst>
        </pc:cxnChg>
        <pc:cxnChg chg="add mod">
          <ac:chgData name="Guido Schmutz" userId="a64f9428-f742-43f7-a1e1-47e44dd40a39" providerId="ADAL" clId="{19F20BCF-CB62-8946-B5D8-59516BCFB195}" dt="2019-08-13T21:42:57.885" v="7098" actId="1038"/>
          <ac:cxnSpMkLst>
            <pc:docMk/>
            <pc:sldMk cId="619982698" sldId="1566"/>
            <ac:cxnSpMk id="57" creationId="{0D150C17-5741-1F49-81EB-524A92391AEF}"/>
          </ac:cxnSpMkLst>
        </pc:cxnChg>
        <pc:cxnChg chg="add mod">
          <ac:chgData name="Guido Schmutz" userId="a64f9428-f742-43f7-a1e1-47e44dd40a39" providerId="ADAL" clId="{19F20BCF-CB62-8946-B5D8-59516BCFB195}" dt="2019-08-13T21:43:11.883" v="7101" actId="1076"/>
          <ac:cxnSpMkLst>
            <pc:docMk/>
            <pc:sldMk cId="619982698" sldId="1566"/>
            <ac:cxnSpMk id="82" creationId="{13E9DCDD-02E5-764B-A650-4254D4A6179D}"/>
          </ac:cxnSpMkLst>
        </pc:cxn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61481" cy="49895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71125" y="0"/>
            <a:ext cx="2961481" cy="49895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158CDE-C114-442B-91BB-C02E4A897291}" type="datetimeFigureOut">
              <a:rPr lang="de-DE" smtClean="0"/>
              <a:t>19.08.19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478342"/>
            <a:ext cx="2961481" cy="49895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71125" y="9478342"/>
            <a:ext cx="2961481" cy="49895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D94D9C-2044-4EEC-8AAC-456FB9F09C0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3910513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-1143000" y="0"/>
            <a:ext cx="9139238" cy="5141913"/>
          </a:xfrm>
          <a:prstGeom prst="rect">
            <a:avLst/>
          </a:prstGeom>
          <a:noFill/>
          <a:ln w="12700">
            <a:noFill/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0" y="5676181"/>
            <a:ext cx="6834188" cy="3907841"/>
          </a:xfrm>
          <a:prstGeom prst="rect">
            <a:avLst/>
          </a:prstGeom>
        </p:spPr>
        <p:txBody>
          <a:bodyPr vert="horz" lIns="252000" tIns="45720" rIns="252000" bIns="45720" rtlCol="0"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71125" y="9750338"/>
            <a:ext cx="2961481" cy="22695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608432-0240-4102-B75D-1C8A47998186}" type="slidenum">
              <a:rPr lang="de-DE" smtClean="0"/>
              <a:t>‹#›</a:t>
            </a:fld>
            <a:endParaRPr lang="de-DE"/>
          </a:p>
        </p:txBody>
      </p:sp>
      <p:cxnSp>
        <p:nvCxnSpPr>
          <p:cNvPr id="9" name="Gerade Verbindung 8"/>
          <p:cNvCxnSpPr/>
          <p:nvPr/>
        </p:nvCxnSpPr>
        <p:spPr>
          <a:xfrm>
            <a:off x="0" y="5350005"/>
            <a:ext cx="6834188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08788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spcBef>
        <a:spcPts val="1200"/>
      </a:spcBef>
      <a:defRPr sz="1200" kern="1200">
        <a:solidFill>
          <a:srgbClr val="535353"/>
        </a:solidFill>
        <a:latin typeface="Arial" panose="020B0604020202020204" pitchFamily="34" charset="0"/>
        <a:ea typeface="Segoe UI" pitchFamily="34" charset="0"/>
        <a:cs typeface="Arial" panose="020B0604020202020204" pitchFamily="34" charset="0"/>
      </a:defRPr>
    </a:lvl1pPr>
    <a:lvl2pPr marL="171450" indent="-171450" algn="l" defTabSz="914400" rtl="0" eaLnBrk="1" latinLnBrk="0" hangingPunct="1">
      <a:spcBef>
        <a:spcPts val="1200"/>
      </a:spcBef>
      <a:buFont typeface="Arial" pitchFamily="34" charset="0"/>
      <a:buChar char="•"/>
      <a:defRPr sz="1200" kern="1200">
        <a:solidFill>
          <a:srgbClr val="535353"/>
        </a:solidFill>
        <a:latin typeface="Arial" panose="020B0604020202020204" pitchFamily="34" charset="0"/>
        <a:ea typeface="Segoe UI" pitchFamily="34" charset="0"/>
        <a:cs typeface="Arial" panose="020B0604020202020204" pitchFamily="34" charset="0"/>
      </a:defRPr>
    </a:lvl2pPr>
    <a:lvl3pPr marL="361950" indent="-190500" algn="l" defTabSz="914400" rtl="0" eaLnBrk="1" latinLnBrk="0" hangingPunct="1">
      <a:spcBef>
        <a:spcPts val="600"/>
      </a:spcBef>
      <a:buFont typeface="Arial" pitchFamily="34" charset="0"/>
      <a:buChar char="•"/>
      <a:tabLst/>
      <a:defRPr sz="1200" kern="1200">
        <a:solidFill>
          <a:srgbClr val="535353"/>
        </a:solidFill>
        <a:latin typeface="Arial" panose="020B0604020202020204" pitchFamily="34" charset="0"/>
        <a:ea typeface="Segoe UI" pitchFamily="34" charset="0"/>
        <a:cs typeface="Arial" panose="020B0604020202020204" pitchFamily="34" charset="0"/>
      </a:defRPr>
    </a:lvl3pPr>
    <a:lvl4pPr marL="533400" indent="-171450" algn="l" defTabSz="914400" rtl="0" eaLnBrk="1" latinLnBrk="0" hangingPunct="1">
      <a:buFont typeface="Arial" pitchFamily="34" charset="0"/>
      <a:buChar char="•"/>
      <a:defRPr sz="1200" kern="1200">
        <a:solidFill>
          <a:srgbClr val="535353"/>
        </a:solidFill>
        <a:latin typeface="Arial" panose="020B0604020202020204" pitchFamily="34" charset="0"/>
        <a:ea typeface="Segoe UI" pitchFamily="34" charset="0"/>
        <a:cs typeface="Arial" panose="020B0604020202020204" pitchFamily="34" charset="0"/>
      </a:defRPr>
    </a:lvl4pPr>
    <a:lvl5pPr marL="1828800" algn="l" defTabSz="914400" rtl="0" eaLnBrk="1" latinLnBrk="0" hangingPunct="1">
      <a:defRPr sz="1200" kern="1200">
        <a:solidFill>
          <a:srgbClr val="535353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203232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26361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993049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595820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376510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882985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385482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Dual Writer Problem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nicht</a:t>
            </a:r>
            <a:r>
              <a:rPr lang="en-US" dirty="0"/>
              <a:t> </a:t>
            </a:r>
            <a:r>
              <a:rPr lang="en-US" dirty="0" err="1"/>
              <a:t>existierend</a:t>
            </a:r>
            <a:r>
              <a:rPr lang="en-US" dirty="0"/>
              <a:t> </a:t>
            </a:r>
            <a:r>
              <a:rPr lang="en-US" dirty="0" err="1"/>
              <a:t>wenn</a:t>
            </a:r>
            <a:r>
              <a:rPr lang="en-US" dirty="0"/>
              <a:t> XA </a:t>
            </a:r>
            <a:r>
              <a:rPr lang="en-US" dirty="0" err="1"/>
              <a:t>Transaktionen</a:t>
            </a:r>
            <a:r>
              <a:rPr lang="en-US" dirty="0"/>
              <a:t> </a:t>
            </a:r>
            <a:r>
              <a:rPr lang="en-US" dirty="0" err="1"/>
              <a:t>genutzt</a:t>
            </a:r>
            <a:r>
              <a:rPr lang="en-US" dirty="0"/>
              <a:t> </a:t>
            </a:r>
            <a:r>
              <a:rPr lang="en-US" dirty="0" err="1"/>
              <a:t>werden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”eat your own dog food” – Event First und </a:t>
            </a:r>
            <a:r>
              <a:rPr lang="en-US" dirty="0" err="1"/>
              <a:t>Konsumieren</a:t>
            </a:r>
            <a:r>
              <a:rPr lang="en-US" dirty="0"/>
              <a:t> des </a:t>
            </a:r>
            <a:r>
              <a:rPr lang="en-US" dirty="0" err="1"/>
              <a:t>eigenen</a:t>
            </a:r>
            <a:r>
              <a:rPr lang="en-US" dirty="0"/>
              <a:t> Events und </a:t>
            </a:r>
            <a:r>
              <a:rPr lang="en-US" dirty="0" err="1"/>
              <a:t>dann</a:t>
            </a:r>
            <a:r>
              <a:rPr lang="en-US" dirty="0"/>
              <a:t> </a:t>
            </a:r>
            <a:r>
              <a:rPr lang="en-US" dirty="0" err="1"/>
              <a:t>schreiben</a:t>
            </a:r>
            <a:r>
              <a:rPr lang="en-US" dirty="0"/>
              <a:t> in DB</a:t>
            </a:r>
          </a:p>
          <a:p>
            <a:pPr marL="171450" indent="-171450">
              <a:buFontTx/>
              <a:buChar char="-"/>
            </a:pPr>
            <a:r>
              <a:rPr lang="en-US" dirty="0"/>
              <a:t>Outbox Pattern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705270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045666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7" Type="http://schemas.openxmlformats.org/officeDocument/2006/relationships/image" Target="../media/image9.sv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svg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_Twitter_Blo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70F69672-99B8-4D41-9DC5-E030137094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0465" y="4712082"/>
            <a:ext cx="6151191" cy="301019"/>
          </a:xfrm>
          <a:prstGeom prst="rect">
            <a:avLst/>
          </a:prstGeom>
        </p:spPr>
      </p:pic>
      <p:pic>
        <p:nvPicPr>
          <p:cNvPr id="5" name="Bild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3924299"/>
          </a:xfrm>
          <a:prstGeom prst="rect">
            <a:avLst/>
          </a:prstGeom>
        </p:spPr>
      </p:pic>
      <p:sp>
        <p:nvSpPr>
          <p:cNvPr id="10" name="Titel 1"/>
          <p:cNvSpPr>
            <a:spLocks noGrp="1"/>
          </p:cNvSpPr>
          <p:nvPr>
            <p:ph type="ctrTitle" hasCustomPrompt="1"/>
          </p:nvPr>
        </p:nvSpPr>
        <p:spPr bwMode="auto">
          <a:xfrm>
            <a:off x="240465" y="280908"/>
            <a:ext cx="8544760" cy="3975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1" baseline="0">
                <a:solidFill>
                  <a:schemeClr val="bg1"/>
                </a:solidFill>
                <a:effectLst>
                  <a:outerShdw blurRad="180975" dist="38100" dir="2700000" algn="tl" rotWithShape="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r>
              <a:rPr lang="de-CH" noProof="0" dirty="0"/>
              <a:t>Überschrift nur eine Zeile</a:t>
            </a:r>
          </a:p>
        </p:txBody>
      </p:sp>
      <p:sp>
        <p:nvSpPr>
          <p:cNvPr id="11" name="Textplatzhalter 22"/>
          <p:cNvSpPr>
            <a:spLocks noGrp="1"/>
          </p:cNvSpPr>
          <p:nvPr>
            <p:ph type="body" sz="quarter" idx="13" hasCustomPrompt="1"/>
          </p:nvPr>
        </p:nvSpPr>
        <p:spPr>
          <a:xfrm>
            <a:off x="246811" y="733147"/>
            <a:ext cx="8538414" cy="544550"/>
          </a:xfrm>
        </p:spPr>
        <p:txBody>
          <a:bodyPr lIns="108000"/>
          <a:lstStyle>
            <a:lvl1pPr>
              <a:defRPr sz="2000" b="1" i="0" baseline="0">
                <a:solidFill>
                  <a:srgbClr val="FFFFFF"/>
                </a:solidFill>
                <a:effectLst>
                  <a:outerShdw blurRad="180975" dist="38100" dir="2700000" algn="tl" rotWithShape="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pPr lvl="0"/>
            <a:r>
              <a:rPr lang="de-CH" noProof="0" dirty="0"/>
              <a:t>Untertitel optional</a:t>
            </a:r>
          </a:p>
        </p:txBody>
      </p:sp>
      <p:sp>
        <p:nvSpPr>
          <p:cNvPr id="13" name="Textplatzhalter 22"/>
          <p:cNvSpPr>
            <a:spLocks noGrp="1"/>
          </p:cNvSpPr>
          <p:nvPr>
            <p:ph type="body" sz="quarter" idx="15" hasCustomPrompt="1"/>
          </p:nvPr>
        </p:nvSpPr>
        <p:spPr>
          <a:xfrm>
            <a:off x="240465" y="1320007"/>
            <a:ext cx="8544759" cy="315515"/>
          </a:xfrm>
        </p:spPr>
        <p:txBody>
          <a:bodyPr lIns="108000"/>
          <a:lstStyle>
            <a:lvl1pPr>
              <a:defRPr sz="2000" b="1" i="0" baseline="0">
                <a:solidFill>
                  <a:srgbClr val="FFFFFF"/>
                </a:solidFill>
                <a:effectLst>
                  <a:outerShdw blurRad="180975" dist="38100" dir="2700000" algn="tl" rotWithShape="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pPr lvl="0"/>
            <a:r>
              <a:rPr lang="de-CH" noProof="0" dirty="0"/>
              <a:t>Referent(en)</a:t>
            </a:r>
          </a:p>
        </p:txBody>
      </p:sp>
      <p:sp>
        <p:nvSpPr>
          <p:cNvPr id="12" name="Textplatzhalter 22"/>
          <p:cNvSpPr>
            <a:spLocks noGrp="1"/>
          </p:cNvSpPr>
          <p:nvPr>
            <p:ph type="body" sz="quarter" idx="16" hasCustomPrompt="1"/>
          </p:nvPr>
        </p:nvSpPr>
        <p:spPr>
          <a:xfrm>
            <a:off x="701040" y="3441702"/>
            <a:ext cx="2233495" cy="315515"/>
          </a:xfrm>
        </p:spPr>
        <p:txBody>
          <a:bodyPr/>
          <a:lstStyle>
            <a:lvl1pPr>
              <a:defRPr sz="2000" b="1" i="0" baseline="0">
                <a:solidFill>
                  <a:srgbClr val="FFFFFF"/>
                </a:solidFill>
                <a:effectLst>
                  <a:outerShdw blurRad="180975" dist="38100" dir="2700000" algn="tl" rotWithShape="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pPr lvl="0"/>
            <a:r>
              <a:rPr lang="de-CH" noProof="0" dirty="0"/>
              <a:t>@Twitter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F42CA6E3-64EA-1B40-905A-D2B6745DDB9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1800" y="3472182"/>
            <a:ext cx="309880" cy="250288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5C263DCA-9456-A54B-B7D9-EC01F6F83680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700000">
            <a:off x="3060661" y="3442166"/>
            <a:ext cx="383625" cy="277063"/>
          </a:xfrm>
          <a:prstGeom prst="rect">
            <a:avLst/>
          </a:prstGeom>
        </p:spPr>
      </p:pic>
      <p:sp>
        <p:nvSpPr>
          <p:cNvPr id="14" name="Textplatzhalter 22">
            <a:extLst>
              <a:ext uri="{FF2B5EF4-FFF2-40B4-BE49-F238E27FC236}">
                <a16:creationId xmlns:a16="http://schemas.microsoft.com/office/drawing/2014/main" id="{31F0E55B-6760-304B-BEE9-A6B36268992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96096" y="3439568"/>
            <a:ext cx="2233495" cy="315515"/>
          </a:xfrm>
        </p:spPr>
        <p:txBody>
          <a:bodyPr/>
          <a:lstStyle>
            <a:lvl1pPr>
              <a:defRPr sz="2000" b="1" i="0" baseline="0">
                <a:solidFill>
                  <a:srgbClr val="FFFFFF"/>
                </a:solidFill>
                <a:effectLst>
                  <a:outerShdw blurRad="180975" dist="38100" dir="2700000" algn="tl" rotWithShape="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pPr lvl="0"/>
            <a:r>
              <a:rPr lang="de-CH" noProof="0" dirty="0"/>
              <a:t>Blog</a:t>
            </a:r>
          </a:p>
        </p:txBody>
      </p:sp>
    </p:spTree>
    <p:extLst>
      <p:ext uri="{BB962C8B-B14F-4D97-AF65-F5344CB8AC3E}">
        <p14:creationId xmlns:p14="http://schemas.microsoft.com/office/powerpoint/2010/main" val="18685176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Diagramm/Tabel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Kafka as an Event Store – is it Good Enough?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AA1D080-129B-CB43-9B9B-B053798F4C9F}" type="slidenum">
              <a:rPr lang="de-DE"/>
              <a:pPr/>
              <a:t>‹#›</a:t>
            </a:fld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Inhaltsplatzhalter 6"/>
          <p:cNvSpPr>
            <a:spLocks noGrp="1"/>
          </p:cNvSpPr>
          <p:nvPr>
            <p:ph sz="quarter" idx="13"/>
          </p:nvPr>
        </p:nvSpPr>
        <p:spPr>
          <a:xfrm>
            <a:off x="643907" y="1334656"/>
            <a:ext cx="8141318" cy="2870632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4"/>
          </p:nvPr>
        </p:nvSpPr>
        <p:spPr>
          <a:xfrm>
            <a:off x="643907" y="927100"/>
            <a:ext cx="8141318" cy="381385"/>
          </a:xfrm>
        </p:spPr>
        <p:txBody>
          <a:bodyPr>
            <a:noAutofit/>
          </a:bodyPr>
          <a:lstStyle/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0" name="Textplatzhalter 8"/>
          <p:cNvSpPr>
            <a:spLocks noGrp="1"/>
          </p:cNvSpPr>
          <p:nvPr>
            <p:ph type="body" sz="quarter" idx="15"/>
          </p:nvPr>
        </p:nvSpPr>
        <p:spPr>
          <a:xfrm>
            <a:off x="690564" y="4281440"/>
            <a:ext cx="5613254" cy="267470"/>
          </a:xfrm>
        </p:spPr>
        <p:txBody>
          <a:bodyPr lIns="72000" tIns="72000" rIns="72000" bIns="72000" anchor="t" anchorCtr="0">
            <a:noAutofit/>
          </a:bodyPr>
          <a:lstStyle>
            <a:lvl1pPr>
              <a:lnSpc>
                <a:spcPts val="1000"/>
              </a:lnSpc>
              <a:defRPr sz="100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254286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Kafka as an Event Store – is it Good Enough?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AA1D080-129B-CB43-9B9B-B053798F4C9F}" type="slidenum">
              <a:rPr lang="de-DE"/>
              <a:pPr/>
              <a:t>‹#›</a:t>
            </a:fld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335650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itere Information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Bild 1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2614613"/>
          </a:xfrm>
          <a:prstGeom prst="rect">
            <a:avLst/>
          </a:prstGeom>
        </p:spPr>
      </p:pic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Kafka as an Event Store – is it Good Enough?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AA1D080-129B-CB43-9B9B-B053798F4C9F}" type="slidenum">
              <a:rPr lang="de-DE"/>
              <a:pPr/>
              <a:t>‹#›</a:t>
            </a:fld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Titel 1"/>
          <p:cNvSpPr>
            <a:spLocks noGrp="1"/>
          </p:cNvSpPr>
          <p:nvPr>
            <p:ph type="ctrTitle" hasCustomPrompt="1"/>
          </p:nvPr>
        </p:nvSpPr>
        <p:spPr bwMode="auto">
          <a:xfrm>
            <a:off x="349971" y="234726"/>
            <a:ext cx="6490100" cy="4770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600"/>
              </a:lnSpc>
              <a:defRPr sz="3600" b="1" baseline="0">
                <a:solidFill>
                  <a:schemeClr val="bg1"/>
                </a:solidFill>
                <a:effectLst>
                  <a:outerShdw blurRad="180975" dist="38100" dir="2700000" algn="tl" rotWithShape="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r>
              <a:rPr lang="de-CH" noProof="0" dirty="0"/>
              <a:t>Weitere Informationen…</a:t>
            </a:r>
          </a:p>
        </p:txBody>
      </p:sp>
      <p:sp>
        <p:nvSpPr>
          <p:cNvPr id="13" name="Inhaltsplatzhalter 6"/>
          <p:cNvSpPr>
            <a:spLocks noGrp="1"/>
          </p:cNvSpPr>
          <p:nvPr>
            <p:ph sz="quarter" idx="18"/>
          </p:nvPr>
        </p:nvSpPr>
        <p:spPr>
          <a:xfrm>
            <a:off x="255839" y="2632170"/>
            <a:ext cx="8529386" cy="1788629"/>
          </a:xfrm>
        </p:spPr>
        <p:txBody>
          <a:bodyPr/>
          <a:lstStyle>
            <a:lvl2pPr marL="271463" marR="0" indent="-269875" algn="l" defTabSz="914400" rtl="0" eaLnBrk="1" fontAlgn="base" latinLnBrk="0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Tx/>
              <a:buSzPct val="100000"/>
              <a:buFontTx/>
              <a:buBlip>
                <a:blip r:embed="rId3"/>
              </a:buBlip>
              <a:tabLst/>
              <a:defRPr/>
            </a:lvl2pPr>
            <a:lvl3pPr marL="468000" marR="0" indent="-180000" algn="l" defTabSz="914400" rtl="0" eaLnBrk="1" fontAlgn="base" latinLnBrk="0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rgbClr val="636466"/>
              </a:buClr>
              <a:buSzTx/>
              <a:buFont typeface="Lucida Grande"/>
              <a:buChar char="–"/>
              <a:tabLst/>
              <a:defRPr/>
            </a:lvl3pPr>
            <a:lvl4pPr marL="674688" marR="0" indent="-222250" algn="l" defTabSz="914400" rtl="0" eaLnBrk="1" fontAlgn="base" latinLnBrk="0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rgbClr val="666666"/>
              </a:buClr>
              <a:buSzTx/>
              <a:buFont typeface="Arial"/>
              <a:buChar char="•"/>
              <a:tabLst/>
              <a:defRPr/>
            </a:lvl4pPr>
            <a:lvl5pPr marL="674688" marR="0" indent="222250" algn="l" defTabSz="900113" rtl="0" eaLnBrk="1" fontAlgn="base" latinLnBrk="0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chemeClr val="accent2"/>
              </a:buClr>
              <a:buSzTx/>
              <a:buFont typeface="Arial" charset="0"/>
              <a:buChar char="•"/>
              <a:tabLst>
                <a:tab pos="887413" algn="l"/>
              </a:tabLst>
              <a:defRPr/>
            </a:lvl5pPr>
            <a:lvl6pPr marL="1117600" marR="0" indent="-220663" algn="l" defTabSz="914400" rtl="0" eaLnBrk="1" fontAlgn="auto" latinLnBrk="0" hangingPunct="1">
              <a:lnSpc>
                <a:spcPts val="1900"/>
              </a:lnSpc>
              <a:spcBef>
                <a:spcPts val="900"/>
              </a:spcBef>
              <a:spcAft>
                <a:spcPts val="0"/>
              </a:spcAft>
              <a:buClr>
                <a:srgbClr val="ED1C2E"/>
              </a:buClr>
              <a:buSzTx/>
              <a:buFont typeface="Segoe UI" pitchFamily="34" charset="0"/>
              <a:buChar char="&gt;"/>
              <a:tabLst/>
              <a:defRPr/>
            </a:lvl6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781242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e ein Referent_Twit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Bild 4">
            <a:extLst>
              <a:ext uri="{FF2B5EF4-FFF2-40B4-BE49-F238E27FC236}">
                <a16:creationId xmlns:a16="http://schemas.microsoft.com/office/drawing/2014/main" id="{08E94EF3-03F1-3045-B093-0EC96899B89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3924299"/>
          </a:xfrm>
          <a:prstGeom prst="rect">
            <a:avLst/>
          </a:prstGeom>
        </p:spPr>
      </p:pic>
      <p:sp>
        <p:nvSpPr>
          <p:cNvPr id="10" name="Titel 1"/>
          <p:cNvSpPr>
            <a:spLocks noGrp="1"/>
          </p:cNvSpPr>
          <p:nvPr>
            <p:ph type="ctrTitle" hasCustomPrompt="1"/>
          </p:nvPr>
        </p:nvSpPr>
        <p:spPr bwMode="auto">
          <a:xfrm>
            <a:off x="240466" y="280908"/>
            <a:ext cx="8544759" cy="3975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1" baseline="0">
                <a:solidFill>
                  <a:schemeClr val="bg1"/>
                </a:solidFill>
                <a:effectLst>
                  <a:outerShdw blurRad="180975" dist="38100" dir="2700000" algn="tl" rotWithShape="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r>
              <a:rPr lang="de-CH" noProof="0" dirty="0"/>
              <a:t>Fragen und Antworten…</a:t>
            </a:r>
          </a:p>
        </p:txBody>
      </p:sp>
      <p:sp>
        <p:nvSpPr>
          <p:cNvPr id="11" name="Textplatzhalter 22"/>
          <p:cNvSpPr>
            <a:spLocks noGrp="1"/>
          </p:cNvSpPr>
          <p:nvPr>
            <p:ph type="body" sz="quarter" idx="13" hasCustomPrompt="1"/>
          </p:nvPr>
        </p:nvSpPr>
        <p:spPr>
          <a:xfrm>
            <a:off x="246811" y="733148"/>
            <a:ext cx="8538414" cy="721580"/>
          </a:xfrm>
        </p:spPr>
        <p:txBody>
          <a:bodyPr/>
          <a:lstStyle>
            <a:lvl1pPr>
              <a:lnSpc>
                <a:spcPts val="2400"/>
              </a:lnSpc>
              <a:defRPr sz="2000" b="1" i="0" baseline="0">
                <a:solidFill>
                  <a:srgbClr val="FFFFFF"/>
                </a:solidFill>
                <a:effectLst>
                  <a:outerShdw blurRad="180975" dist="38100" dir="2700000" algn="tl" rotWithShape="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pPr lvl="0"/>
            <a:r>
              <a:rPr lang="de-CH" noProof="0" dirty="0"/>
              <a:t>Name Referent</a:t>
            </a:r>
          </a:p>
          <a:p>
            <a:pPr lvl="0"/>
            <a:r>
              <a:rPr lang="de-CH" noProof="0" dirty="0"/>
              <a:t>Titel Referent</a:t>
            </a:r>
          </a:p>
        </p:txBody>
      </p:sp>
      <p:sp>
        <p:nvSpPr>
          <p:cNvPr id="13" name="Textplatzhalter 22"/>
          <p:cNvSpPr>
            <a:spLocks noGrp="1"/>
          </p:cNvSpPr>
          <p:nvPr>
            <p:ph type="body" sz="quarter" idx="15" hasCustomPrompt="1"/>
          </p:nvPr>
        </p:nvSpPr>
        <p:spPr>
          <a:xfrm>
            <a:off x="240466" y="1535520"/>
            <a:ext cx="4187072" cy="754569"/>
          </a:xfrm>
        </p:spPr>
        <p:txBody>
          <a:bodyPr/>
          <a:lstStyle>
            <a:lvl1pPr>
              <a:lnSpc>
                <a:spcPts val="2400"/>
              </a:lnSpc>
              <a:defRPr sz="2000" b="1" i="0" baseline="0">
                <a:solidFill>
                  <a:srgbClr val="FFFFFF"/>
                </a:solidFill>
                <a:effectLst>
                  <a:outerShdw blurRad="180975" dist="38100" dir="2700000" algn="tl" rotWithShape="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pPr lvl="0"/>
            <a:r>
              <a:rPr lang="de-CH" noProof="0" dirty="0"/>
              <a:t>Tel. +00 00 000 00 00</a:t>
            </a:r>
          </a:p>
          <a:p>
            <a:pPr lvl="0"/>
            <a:r>
              <a:rPr lang="de-CH" noProof="0" dirty="0"/>
              <a:t>vorname.name@trivadis.com</a:t>
            </a:r>
          </a:p>
        </p:txBody>
      </p:sp>
      <p:sp>
        <p:nvSpPr>
          <p:cNvPr id="14" name="Datumsplatzhalter 13"/>
          <p:cNvSpPr>
            <a:spLocks noGrp="1"/>
          </p:cNvSpPr>
          <p:nvPr>
            <p:ph type="dt" sz="half" idx="16"/>
          </p:nvPr>
        </p:nvSpPr>
        <p:spPr>
          <a:xfrm>
            <a:off x="669020" y="4809038"/>
            <a:ext cx="982442" cy="274637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15" name="Fußzeilenplatzhalter 14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Kafka as an Event Store – is it Good Enough?</a:t>
            </a:r>
            <a:endParaRPr lang="de-DE"/>
          </a:p>
        </p:txBody>
      </p:sp>
      <p:sp>
        <p:nvSpPr>
          <p:cNvPr id="16" name="Foliennummernplatzhalter 15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CAA1D080-129B-CB43-9B9B-B053798F4C9F}" type="slidenum">
              <a:rPr lang="de-DE"/>
              <a:pPr/>
              <a:t>‹#›</a:t>
            </a:fld>
            <a:endParaRPr lang="de-DE"/>
          </a:p>
        </p:txBody>
      </p:sp>
      <p:sp>
        <p:nvSpPr>
          <p:cNvPr id="18" name="Textplatzhalter 22">
            <a:extLst>
              <a:ext uri="{FF2B5EF4-FFF2-40B4-BE49-F238E27FC236}">
                <a16:creationId xmlns:a16="http://schemas.microsoft.com/office/drawing/2014/main" id="{F20FA7AB-48FC-8446-9981-FEE677D3590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01040" y="3441702"/>
            <a:ext cx="2233495" cy="315515"/>
          </a:xfrm>
        </p:spPr>
        <p:txBody>
          <a:bodyPr/>
          <a:lstStyle>
            <a:lvl1pPr>
              <a:defRPr sz="2000" b="1" i="0" baseline="0">
                <a:solidFill>
                  <a:srgbClr val="FFFFFF"/>
                </a:solidFill>
                <a:effectLst>
                  <a:outerShdw blurRad="180975" dist="38100" dir="2700000" algn="tl" rotWithShape="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pPr lvl="0"/>
            <a:r>
              <a:rPr lang="de-CH" noProof="0" dirty="0"/>
              <a:t>@Twitter</a:t>
            </a:r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3DF16D81-DAD8-7E42-83DF-86F03713BFA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1800" y="3472182"/>
            <a:ext cx="309880" cy="250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60831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e ein Referent_Twitter_Blo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Bild 19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4171950"/>
          </a:xfrm>
          <a:prstGeom prst="rect">
            <a:avLst/>
          </a:prstGeom>
        </p:spPr>
      </p:pic>
      <p:sp>
        <p:nvSpPr>
          <p:cNvPr id="10" name="Titel 1"/>
          <p:cNvSpPr>
            <a:spLocks noGrp="1"/>
          </p:cNvSpPr>
          <p:nvPr>
            <p:ph type="ctrTitle" hasCustomPrompt="1"/>
          </p:nvPr>
        </p:nvSpPr>
        <p:spPr bwMode="auto">
          <a:xfrm>
            <a:off x="261274" y="280908"/>
            <a:ext cx="8523952" cy="3975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1" baseline="0">
                <a:solidFill>
                  <a:schemeClr val="bg1"/>
                </a:solidFill>
                <a:effectLst>
                  <a:outerShdw blurRad="180975" dist="38100" dir="2700000" algn="tl" rotWithShape="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r>
              <a:rPr lang="de-CH" noProof="0" dirty="0"/>
              <a:t>Fragen und Antworten…</a:t>
            </a:r>
          </a:p>
        </p:txBody>
      </p:sp>
      <p:sp>
        <p:nvSpPr>
          <p:cNvPr id="11" name="Textplatzhalter 22"/>
          <p:cNvSpPr>
            <a:spLocks noGrp="1"/>
          </p:cNvSpPr>
          <p:nvPr>
            <p:ph type="body" sz="quarter" idx="13" hasCustomPrompt="1"/>
          </p:nvPr>
        </p:nvSpPr>
        <p:spPr>
          <a:xfrm>
            <a:off x="246811" y="733148"/>
            <a:ext cx="8538414" cy="721580"/>
          </a:xfrm>
        </p:spPr>
        <p:txBody>
          <a:bodyPr/>
          <a:lstStyle>
            <a:lvl1pPr>
              <a:lnSpc>
                <a:spcPts val="2400"/>
              </a:lnSpc>
              <a:defRPr sz="2000" b="1" i="0" baseline="0">
                <a:solidFill>
                  <a:srgbClr val="FFFFFF"/>
                </a:solidFill>
                <a:effectLst>
                  <a:outerShdw blurRad="180975" dist="38100" dir="2700000" algn="tl" rotWithShape="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pPr lvl="0"/>
            <a:r>
              <a:rPr lang="de-CH" noProof="0" dirty="0"/>
              <a:t>Name Referent</a:t>
            </a:r>
          </a:p>
          <a:p>
            <a:pPr lvl="0"/>
            <a:r>
              <a:rPr lang="de-CH" noProof="0" dirty="0"/>
              <a:t>Titel Referent</a:t>
            </a:r>
          </a:p>
        </p:txBody>
      </p:sp>
      <p:sp>
        <p:nvSpPr>
          <p:cNvPr id="13" name="Textplatzhalter 22"/>
          <p:cNvSpPr>
            <a:spLocks noGrp="1"/>
          </p:cNvSpPr>
          <p:nvPr>
            <p:ph type="body" sz="quarter" idx="15" hasCustomPrompt="1"/>
          </p:nvPr>
        </p:nvSpPr>
        <p:spPr>
          <a:xfrm>
            <a:off x="240466" y="1535520"/>
            <a:ext cx="4187072" cy="754569"/>
          </a:xfrm>
        </p:spPr>
        <p:txBody>
          <a:bodyPr/>
          <a:lstStyle>
            <a:lvl1pPr>
              <a:lnSpc>
                <a:spcPts val="2400"/>
              </a:lnSpc>
              <a:defRPr sz="2000" b="1" i="0" baseline="0">
                <a:solidFill>
                  <a:srgbClr val="FFFFFF"/>
                </a:solidFill>
                <a:effectLst>
                  <a:outerShdw blurRad="180975" dist="38100" dir="2700000" algn="tl" rotWithShape="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pPr lvl="0"/>
            <a:r>
              <a:rPr lang="de-CH" noProof="0" dirty="0"/>
              <a:t>Tel. +00 00 000 00 00</a:t>
            </a:r>
          </a:p>
          <a:p>
            <a:pPr lvl="0"/>
            <a:r>
              <a:rPr lang="de-CH" noProof="0" dirty="0"/>
              <a:t>vorname.name@trivadis.com</a:t>
            </a:r>
          </a:p>
        </p:txBody>
      </p:sp>
      <p:sp>
        <p:nvSpPr>
          <p:cNvPr id="14" name="Datumsplatzhalter 13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5" name="Fußzeilenplatzhalter 14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Kafka as an Event Store – is it Good Enough?</a:t>
            </a:r>
            <a:endParaRPr lang="de-DE"/>
          </a:p>
        </p:txBody>
      </p:sp>
      <p:sp>
        <p:nvSpPr>
          <p:cNvPr id="16" name="Foliennummernplatzhalter 15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CAA1D080-129B-CB43-9B9B-B053798F4C9F}" type="slidenum">
              <a:rPr lang="de-DE"/>
              <a:pPr/>
              <a:t>‹#›</a:t>
            </a:fld>
            <a:endParaRPr lang="de-DE"/>
          </a:p>
        </p:txBody>
      </p:sp>
      <p:sp>
        <p:nvSpPr>
          <p:cNvPr id="12" name="Textplatzhalter 22"/>
          <p:cNvSpPr>
            <a:spLocks noGrp="1"/>
          </p:cNvSpPr>
          <p:nvPr>
            <p:ph type="body" sz="quarter" idx="19" hasCustomPrompt="1"/>
          </p:nvPr>
        </p:nvSpPr>
        <p:spPr>
          <a:xfrm>
            <a:off x="634962" y="3694113"/>
            <a:ext cx="2197886" cy="315515"/>
          </a:xfrm>
        </p:spPr>
        <p:txBody>
          <a:bodyPr/>
          <a:lstStyle>
            <a:lvl1pPr>
              <a:defRPr sz="2000" b="1" i="0" baseline="0">
                <a:solidFill>
                  <a:srgbClr val="FFFFFF"/>
                </a:solidFill>
                <a:effectLst>
                  <a:outerShdw blurRad="180975" dist="38100" dir="2700000" algn="tl" rotWithShape="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pPr lvl="0"/>
            <a:r>
              <a:rPr lang="de-CH" noProof="0" dirty="0"/>
              <a:t>@</a:t>
            </a:r>
            <a:r>
              <a:rPr lang="de-CH" noProof="0" dirty="0" err="1"/>
              <a:t>trivadis</a:t>
            </a:r>
            <a:endParaRPr lang="de-CH" noProof="0" dirty="0"/>
          </a:p>
        </p:txBody>
      </p:sp>
      <p:sp>
        <p:nvSpPr>
          <p:cNvPr id="17" name="Textplatzhalter 22"/>
          <p:cNvSpPr>
            <a:spLocks noGrp="1"/>
          </p:cNvSpPr>
          <p:nvPr>
            <p:ph type="body" sz="quarter" idx="20" hasCustomPrompt="1"/>
          </p:nvPr>
        </p:nvSpPr>
        <p:spPr>
          <a:xfrm>
            <a:off x="3361765" y="3694113"/>
            <a:ext cx="3487270" cy="315515"/>
          </a:xfrm>
        </p:spPr>
        <p:txBody>
          <a:bodyPr/>
          <a:lstStyle>
            <a:lvl1pPr>
              <a:defRPr sz="2000" b="1" i="0" baseline="0">
                <a:solidFill>
                  <a:srgbClr val="FFFFFF"/>
                </a:solidFill>
                <a:effectLst>
                  <a:outerShdw blurRad="180975" dist="38100" dir="2700000" algn="tl" rotWithShape="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pPr lvl="0"/>
            <a:r>
              <a:rPr lang="de-CH" noProof="0" dirty="0"/>
              <a:t>Blog</a:t>
            </a:r>
          </a:p>
        </p:txBody>
      </p:sp>
    </p:spTree>
    <p:extLst>
      <p:ext uri="{BB962C8B-B14F-4D97-AF65-F5344CB8AC3E}">
        <p14:creationId xmlns:p14="http://schemas.microsoft.com/office/powerpoint/2010/main" val="7006902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e_zwei_Refere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4036219"/>
          </a:xfrm>
          <a:prstGeom prst="rect">
            <a:avLst/>
          </a:prstGeom>
        </p:spPr>
      </p:pic>
      <p:sp>
        <p:nvSpPr>
          <p:cNvPr id="10" name="Titel 1"/>
          <p:cNvSpPr>
            <a:spLocks noGrp="1"/>
          </p:cNvSpPr>
          <p:nvPr>
            <p:ph type="ctrTitle" hasCustomPrompt="1"/>
          </p:nvPr>
        </p:nvSpPr>
        <p:spPr bwMode="auto">
          <a:xfrm>
            <a:off x="240466" y="280908"/>
            <a:ext cx="8544759" cy="3975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1" baseline="0">
                <a:solidFill>
                  <a:schemeClr val="bg1"/>
                </a:solidFill>
                <a:effectLst>
                  <a:outerShdw blurRad="180975" dist="38100" dir="2700000" algn="tl" rotWithShape="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r>
              <a:rPr lang="de-CH" noProof="0" dirty="0"/>
              <a:t>Fragen und Antworten…</a:t>
            </a:r>
          </a:p>
        </p:txBody>
      </p:sp>
      <p:sp>
        <p:nvSpPr>
          <p:cNvPr id="11" name="Textplatzhalter 22"/>
          <p:cNvSpPr>
            <a:spLocks noGrp="1"/>
          </p:cNvSpPr>
          <p:nvPr>
            <p:ph type="body" sz="quarter" idx="13" hasCustomPrompt="1"/>
          </p:nvPr>
        </p:nvSpPr>
        <p:spPr>
          <a:xfrm>
            <a:off x="246811" y="733148"/>
            <a:ext cx="4180727" cy="721580"/>
          </a:xfrm>
        </p:spPr>
        <p:txBody>
          <a:bodyPr/>
          <a:lstStyle>
            <a:lvl1pPr>
              <a:lnSpc>
                <a:spcPts val="2400"/>
              </a:lnSpc>
              <a:defRPr sz="2000" b="1" i="0" baseline="0">
                <a:solidFill>
                  <a:srgbClr val="FFFFFF"/>
                </a:solidFill>
                <a:effectLst>
                  <a:outerShdw blurRad="180975" dist="38100" dir="2700000" algn="tl" rotWithShape="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pPr lvl="0"/>
            <a:r>
              <a:rPr lang="de-CH" noProof="0" dirty="0"/>
              <a:t>Name Referent</a:t>
            </a:r>
          </a:p>
          <a:p>
            <a:pPr lvl="0"/>
            <a:r>
              <a:rPr lang="de-CH" noProof="0" dirty="0"/>
              <a:t>Titel Referent</a:t>
            </a:r>
          </a:p>
        </p:txBody>
      </p:sp>
      <p:sp>
        <p:nvSpPr>
          <p:cNvPr id="13" name="Textplatzhalter 22"/>
          <p:cNvSpPr>
            <a:spLocks noGrp="1"/>
          </p:cNvSpPr>
          <p:nvPr>
            <p:ph type="body" sz="quarter" idx="15" hasCustomPrompt="1"/>
          </p:nvPr>
        </p:nvSpPr>
        <p:spPr>
          <a:xfrm>
            <a:off x="240466" y="1535520"/>
            <a:ext cx="4187072" cy="754569"/>
          </a:xfrm>
        </p:spPr>
        <p:txBody>
          <a:bodyPr/>
          <a:lstStyle>
            <a:lvl1pPr>
              <a:lnSpc>
                <a:spcPts val="2400"/>
              </a:lnSpc>
              <a:defRPr sz="2000" b="1" i="0" baseline="0">
                <a:solidFill>
                  <a:srgbClr val="FFFFFF"/>
                </a:solidFill>
                <a:effectLst>
                  <a:outerShdw blurRad="180975" dist="38100" dir="2700000" algn="tl" rotWithShape="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pPr lvl="0"/>
            <a:r>
              <a:rPr lang="de-CH" noProof="0" dirty="0"/>
              <a:t>Tel. +00 00 000 00 00</a:t>
            </a:r>
          </a:p>
          <a:p>
            <a:pPr lvl="0"/>
            <a:r>
              <a:rPr lang="de-CH" noProof="0" dirty="0"/>
              <a:t>vorname.name@trivadis.com</a:t>
            </a:r>
          </a:p>
        </p:txBody>
      </p:sp>
      <p:sp>
        <p:nvSpPr>
          <p:cNvPr id="14" name="Datumsplatzhalter 13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5" name="Fußzeilenplatzhalter 14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Kafka as an Event Store – is it Good Enough?</a:t>
            </a:r>
            <a:endParaRPr lang="de-DE"/>
          </a:p>
        </p:txBody>
      </p:sp>
      <p:sp>
        <p:nvSpPr>
          <p:cNvPr id="16" name="Foliennummernplatzhalter 15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CAA1D080-129B-CB43-9B9B-B053798F4C9F}" type="slidenum">
              <a:rPr lang="de-DE"/>
              <a:pPr/>
              <a:t>‹#›</a:t>
            </a:fld>
            <a:endParaRPr lang="de-DE"/>
          </a:p>
        </p:txBody>
      </p:sp>
      <p:sp>
        <p:nvSpPr>
          <p:cNvPr id="12" name="Textplatzhalter 22"/>
          <p:cNvSpPr>
            <a:spLocks noGrp="1"/>
          </p:cNvSpPr>
          <p:nvPr>
            <p:ph type="body" sz="quarter" idx="19" hasCustomPrompt="1"/>
          </p:nvPr>
        </p:nvSpPr>
        <p:spPr>
          <a:xfrm>
            <a:off x="4596890" y="731608"/>
            <a:ext cx="4188336" cy="721580"/>
          </a:xfrm>
        </p:spPr>
        <p:txBody>
          <a:bodyPr/>
          <a:lstStyle>
            <a:lvl1pPr>
              <a:lnSpc>
                <a:spcPts val="2400"/>
              </a:lnSpc>
              <a:defRPr sz="2000" b="1" i="0" baseline="0">
                <a:solidFill>
                  <a:srgbClr val="FFFFFF"/>
                </a:solidFill>
                <a:effectLst>
                  <a:outerShdw blurRad="180975" dist="38100" dir="2700000" algn="tl" rotWithShape="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pPr lvl="0"/>
            <a:r>
              <a:rPr lang="de-CH" noProof="0" dirty="0"/>
              <a:t>Name Referent</a:t>
            </a:r>
          </a:p>
          <a:p>
            <a:pPr lvl="0"/>
            <a:r>
              <a:rPr lang="de-CH" noProof="0" dirty="0"/>
              <a:t>Titel Referent</a:t>
            </a:r>
          </a:p>
        </p:txBody>
      </p:sp>
      <p:sp>
        <p:nvSpPr>
          <p:cNvPr id="17" name="Textplatzhalter 22"/>
          <p:cNvSpPr>
            <a:spLocks noGrp="1"/>
          </p:cNvSpPr>
          <p:nvPr>
            <p:ph type="body" sz="quarter" idx="20" hasCustomPrompt="1"/>
          </p:nvPr>
        </p:nvSpPr>
        <p:spPr>
          <a:xfrm>
            <a:off x="4590544" y="1533980"/>
            <a:ext cx="4194681" cy="754569"/>
          </a:xfrm>
        </p:spPr>
        <p:txBody>
          <a:bodyPr/>
          <a:lstStyle>
            <a:lvl1pPr>
              <a:lnSpc>
                <a:spcPts val="2400"/>
              </a:lnSpc>
              <a:defRPr sz="2000" b="1" i="0" baseline="0">
                <a:solidFill>
                  <a:srgbClr val="FFFFFF"/>
                </a:solidFill>
                <a:effectLst>
                  <a:outerShdw blurRad="180975" dist="38100" dir="2700000" algn="tl" rotWithShape="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pPr lvl="0"/>
            <a:r>
              <a:rPr lang="de-CH" noProof="0" dirty="0"/>
              <a:t>Tel. +00 00 000 00 00</a:t>
            </a:r>
          </a:p>
          <a:p>
            <a:pPr lvl="0"/>
            <a:r>
              <a:rPr lang="de-CH" noProof="0" dirty="0"/>
              <a:t>vorname.name@trivadis.com</a:t>
            </a:r>
          </a:p>
        </p:txBody>
      </p:sp>
    </p:spTree>
    <p:extLst>
      <p:ext uri="{BB962C8B-B14F-4D97-AF65-F5344CB8AC3E}">
        <p14:creationId xmlns:p14="http://schemas.microsoft.com/office/powerpoint/2010/main" val="262713399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+ Text 1 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>
          <a:xfrm>
            <a:off x="1545090" y="4809038"/>
            <a:ext cx="4621248" cy="274637"/>
          </a:xfrm>
        </p:spPr>
        <p:txBody>
          <a:bodyPr/>
          <a:lstStyle/>
          <a:p>
            <a:r>
              <a:rPr lang="en-US"/>
              <a:t>Kafka as an Event Store – is it Good Enough?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AA1D080-129B-CB43-9B9B-B053798F4C9F}" type="slidenum">
              <a:rPr lang="de-DE"/>
              <a:pPr/>
              <a:t>‹#›</a:t>
            </a:fld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Inhaltsplatzhalter 6"/>
          <p:cNvSpPr>
            <a:spLocks noGrp="1"/>
          </p:cNvSpPr>
          <p:nvPr>
            <p:ph sz="quarter" idx="13"/>
          </p:nvPr>
        </p:nvSpPr>
        <p:spPr>
          <a:xfrm>
            <a:off x="647515" y="927105"/>
            <a:ext cx="8142472" cy="3265483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128456489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tiv + Headlin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 4" descr="Bild_1_16zu9.jp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8" y="0"/>
            <a:ext cx="9144000" cy="3921125"/>
          </a:xfrm>
          <a:prstGeom prst="rect">
            <a:avLst/>
          </a:prstGeom>
        </p:spPr>
      </p:pic>
      <p:sp>
        <p:nvSpPr>
          <p:cNvPr id="7" name="Datumsplatzhalter 6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Kafka as an Event Store – is it Good Enough?</a:t>
            </a:r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5F83CEF-FF64-AB43-BB11-D3EC74EF46DA}" type="slidenum">
              <a:rPr lang="de-DE"/>
              <a:pPr/>
              <a:t>‹#›</a:t>
            </a:fld>
            <a:endParaRPr lang="de-DE"/>
          </a:p>
        </p:txBody>
      </p:sp>
      <p:sp>
        <p:nvSpPr>
          <p:cNvPr id="10" name="Textplatzhalter 5"/>
          <p:cNvSpPr>
            <a:spLocks noGrp="1"/>
          </p:cNvSpPr>
          <p:nvPr>
            <p:ph type="body" sz="quarter" idx="15"/>
          </p:nvPr>
        </p:nvSpPr>
        <p:spPr>
          <a:xfrm>
            <a:off x="225833" y="183788"/>
            <a:ext cx="8885742" cy="493586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ts val="3800"/>
              </a:lnSpc>
              <a:spcBef>
                <a:spcPts val="0"/>
              </a:spcBef>
              <a:buFontTx/>
              <a:buNone/>
              <a:defRPr sz="3800" b="1" i="0" baseline="0">
                <a:solidFill>
                  <a:schemeClr val="bg1"/>
                </a:solidFill>
                <a:effectLst>
                  <a:outerShdw blurRad="180975" dist="38100" dir="2700000" algn="tl" rotWithShape="0">
                    <a:srgbClr val="000000">
                      <a:alpha val="50000"/>
                    </a:srgbClr>
                  </a:outerShdw>
                </a:effectLst>
                <a:latin typeface="Arial"/>
              </a:defRPr>
            </a:lvl1pPr>
            <a:lvl2pPr marL="0" indent="0">
              <a:lnSpc>
                <a:spcPts val="3100"/>
              </a:lnSpc>
              <a:spcBef>
                <a:spcPts val="0"/>
              </a:spcBef>
              <a:buFontTx/>
              <a:buNone/>
              <a:defRPr sz="2500" b="1" i="0" baseline="0">
                <a:solidFill>
                  <a:schemeClr val="bg1"/>
                </a:solidFill>
                <a:effectLst>
                  <a:outerShdw blurRad="180975" dist="50800" dir="2700000" algn="tl" rotWithShape="0">
                    <a:srgbClr val="000000">
                      <a:alpha val="50000"/>
                    </a:srgbClr>
                  </a:outerShdw>
                </a:effectLst>
                <a:latin typeface="Arial"/>
              </a:defRPr>
            </a:lvl2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13" name="Textplatzhalter 16"/>
          <p:cNvSpPr>
            <a:spLocks noGrp="1"/>
          </p:cNvSpPr>
          <p:nvPr>
            <p:ph type="body" sz="quarter" idx="16"/>
          </p:nvPr>
        </p:nvSpPr>
        <p:spPr>
          <a:xfrm>
            <a:off x="237161" y="663796"/>
            <a:ext cx="8546477" cy="999559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ts val="3000"/>
              </a:lnSpc>
              <a:spcBef>
                <a:spcPts val="0"/>
              </a:spcBef>
              <a:buFontTx/>
              <a:buNone/>
              <a:defRPr sz="2500" b="1" i="0" baseline="0">
                <a:solidFill>
                  <a:schemeClr val="bg1"/>
                </a:solidFill>
                <a:effectLst>
                  <a:outerShdw blurRad="180975" dist="38100" dir="2700000" algn="tl" rotWithShape="0">
                    <a:srgbClr val="000000">
                      <a:alpha val="50000"/>
                    </a:srgbClr>
                  </a:outerShdw>
                </a:effectLst>
                <a:latin typeface="Arial"/>
              </a:defRPr>
            </a:lvl1pPr>
          </a:lstStyle>
          <a:p>
            <a:pPr lvl="0"/>
            <a:r>
              <a:rPr lang="de-DE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64376687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Headline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Kafka as an Event Store – is it Good Enough?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AA1D080-129B-CB43-9B9B-B053798F4C9F}" type="slidenum">
              <a:rPr lang="de-DE"/>
              <a:pPr/>
              <a:t>‹#›</a:t>
            </a:fld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7595816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Headline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Kafka as an Event Store – is it Good Enough?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AA1D080-129B-CB43-9B9B-B053798F4C9F}" type="slidenum">
              <a:rPr lang="de-DE"/>
              <a:pPr/>
              <a:t>‹#›</a:t>
            </a:fld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Inhaltsplatzhalter 6"/>
          <p:cNvSpPr>
            <a:spLocks noGrp="1"/>
          </p:cNvSpPr>
          <p:nvPr>
            <p:ph sz="quarter" idx="13"/>
          </p:nvPr>
        </p:nvSpPr>
        <p:spPr>
          <a:xfrm>
            <a:off x="649091" y="927106"/>
            <a:ext cx="8136134" cy="3491999"/>
          </a:xfrm>
        </p:spPr>
        <p:txBody>
          <a:bodyPr/>
          <a:lstStyle>
            <a:lvl2pPr marL="271463" indent="-269875">
              <a:buClr>
                <a:srgbClr val="FF0000"/>
              </a:buClr>
              <a:buSzPct val="100000"/>
              <a:buFontTx/>
              <a:buBlip>
                <a:blip r:embed="rId2"/>
              </a:buBlip>
              <a:defRPr/>
            </a:lvl2pPr>
            <a:lvl3pPr marL="468000" indent="-180000">
              <a:buClr>
                <a:schemeClr val="tx1"/>
              </a:buClr>
              <a:buFont typeface="Wingdings" charset="2"/>
              <a:buChar char="§"/>
              <a:defRPr/>
            </a:lvl3pPr>
            <a:lvl4pPr marL="674688" indent="-182563">
              <a:buClr>
                <a:schemeClr val="tx1"/>
              </a:buClr>
              <a:buFont typeface="Wingdings" charset="2"/>
              <a:buChar char="§"/>
              <a:tabLst/>
              <a:defRPr/>
            </a:lvl4pPr>
            <a:lvl5pPr marL="852488" indent="-177800">
              <a:buClr>
                <a:schemeClr val="tx1"/>
              </a:buClr>
              <a:buFont typeface="Wingdings" charset="2"/>
              <a:buChar char="§"/>
              <a:tabLst/>
              <a:defRPr/>
            </a:lvl5pPr>
            <a:lvl6pPr marL="1073150" indent="-220663">
              <a:buClr>
                <a:schemeClr val="tx1"/>
              </a:buClr>
              <a:buFont typeface="Wingdings" charset="2"/>
              <a:buChar char="§"/>
              <a:tabLst/>
              <a:defRPr baseline="0"/>
            </a:lvl6pPr>
            <a:lvl7pPr marL="1071563" indent="225425">
              <a:buFont typeface="Wingdings" charset="2"/>
              <a:buChar char="§"/>
              <a:tabLst/>
              <a:defRPr baseline="0"/>
            </a:lvl7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  <a:p>
            <a:pPr lvl="5"/>
            <a:r>
              <a:rPr lang="de-DE" dirty="0"/>
              <a:t>Sechste Ebene</a:t>
            </a:r>
          </a:p>
          <a:p>
            <a:pPr lvl="6"/>
            <a:r>
              <a:rPr lang="de-DE" dirty="0"/>
              <a:t>Achte Ebene</a:t>
            </a:r>
          </a:p>
        </p:txBody>
      </p:sp>
    </p:spTree>
    <p:extLst>
      <p:ext uri="{BB962C8B-B14F-4D97-AF65-F5344CB8AC3E}">
        <p14:creationId xmlns:p14="http://schemas.microsoft.com/office/powerpoint/2010/main" val="30206849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4021931"/>
          </a:xfrm>
          <a:prstGeom prst="rect">
            <a:avLst/>
          </a:prstGeom>
        </p:spPr>
      </p:pic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Kafka as an Event Store – is it Good Enough?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AA1D080-129B-CB43-9B9B-B053798F4C9F}" type="slidenum">
              <a:rPr lang="de-DE"/>
              <a:pPr/>
              <a:t>‹#›</a:t>
            </a:fld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3" name="Textplatzhalter 2"/>
          <p:cNvSpPr>
            <a:spLocks noGrp="1"/>
          </p:cNvSpPr>
          <p:nvPr>
            <p:ph type="body" sz="quarter" idx="13" hasCustomPrompt="1"/>
          </p:nvPr>
        </p:nvSpPr>
        <p:spPr>
          <a:xfrm>
            <a:off x="358775" y="1223011"/>
            <a:ext cx="8428038" cy="976646"/>
          </a:xfrm>
          <a:prstGeom prst="rect">
            <a:avLst/>
          </a:prstGeom>
        </p:spPr>
        <p:txBody>
          <a:bodyPr vert="horz" wrap="square" anchor="t" anchorCtr="0"/>
          <a:lstStyle>
            <a:lvl1pPr marL="0" indent="0" algn="ctr">
              <a:lnSpc>
                <a:spcPts val="4560"/>
              </a:lnSpc>
              <a:spcBef>
                <a:spcPts val="912"/>
              </a:spcBef>
              <a:buFontTx/>
              <a:buNone/>
              <a:defRPr sz="3800" b="1" i="0" baseline="0">
                <a:solidFill>
                  <a:schemeClr val="bg1"/>
                </a:solidFill>
                <a:effectLst>
                  <a:outerShdw blurRad="180975" dist="38100" dir="2700000" algn="tl" rotWithShape="0">
                    <a:srgbClr val="000000">
                      <a:alpha val="50000"/>
                    </a:srgbClr>
                  </a:outerShdw>
                </a:effectLst>
                <a:latin typeface="Arial"/>
              </a:defRPr>
            </a:lvl1pPr>
          </a:lstStyle>
          <a:p>
            <a:pPr lvl="0"/>
            <a:r>
              <a:rPr lang="de-DE"/>
              <a:t>Kapitelname</a:t>
            </a:r>
          </a:p>
        </p:txBody>
      </p:sp>
    </p:spTree>
    <p:extLst>
      <p:ext uri="{BB962C8B-B14F-4D97-AF65-F5344CB8AC3E}">
        <p14:creationId xmlns:p14="http://schemas.microsoft.com/office/powerpoint/2010/main" val="185335942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_Twitter_Blo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4171950"/>
          </a:xfrm>
          <a:prstGeom prst="rect">
            <a:avLst/>
          </a:prstGeom>
        </p:spPr>
      </p:pic>
      <p:sp>
        <p:nvSpPr>
          <p:cNvPr id="10" name="Titel 1"/>
          <p:cNvSpPr>
            <a:spLocks noGrp="1"/>
          </p:cNvSpPr>
          <p:nvPr>
            <p:ph type="ctrTitle" hasCustomPrompt="1"/>
          </p:nvPr>
        </p:nvSpPr>
        <p:spPr bwMode="auto">
          <a:xfrm>
            <a:off x="240465" y="280908"/>
            <a:ext cx="8544760" cy="3975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1" baseline="0">
                <a:solidFill>
                  <a:schemeClr val="bg1"/>
                </a:solidFill>
                <a:effectLst>
                  <a:outerShdw blurRad="180975" dist="38100" dir="2700000" algn="tl" rotWithShape="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r>
              <a:rPr lang="de-CH" noProof="0" dirty="0"/>
              <a:t>Überschrift nur eine Zeile</a:t>
            </a:r>
          </a:p>
        </p:txBody>
      </p:sp>
      <p:sp>
        <p:nvSpPr>
          <p:cNvPr id="11" name="Textplatzhalter 22"/>
          <p:cNvSpPr>
            <a:spLocks noGrp="1"/>
          </p:cNvSpPr>
          <p:nvPr>
            <p:ph type="body" sz="quarter" idx="13" hasCustomPrompt="1"/>
          </p:nvPr>
        </p:nvSpPr>
        <p:spPr>
          <a:xfrm>
            <a:off x="246811" y="733147"/>
            <a:ext cx="8538414" cy="544550"/>
          </a:xfrm>
        </p:spPr>
        <p:txBody>
          <a:bodyPr lIns="108000"/>
          <a:lstStyle>
            <a:lvl1pPr>
              <a:defRPr sz="2000" b="1" i="0" baseline="0">
                <a:solidFill>
                  <a:srgbClr val="FFFFFF"/>
                </a:solidFill>
                <a:effectLst>
                  <a:outerShdw blurRad="180975" dist="38100" dir="2700000" algn="tl" rotWithShape="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pPr lvl="0"/>
            <a:r>
              <a:rPr lang="de-CH" noProof="0" dirty="0"/>
              <a:t>Untertitel optional</a:t>
            </a:r>
          </a:p>
        </p:txBody>
      </p:sp>
      <p:sp>
        <p:nvSpPr>
          <p:cNvPr id="13" name="Textplatzhalter 22"/>
          <p:cNvSpPr>
            <a:spLocks noGrp="1"/>
          </p:cNvSpPr>
          <p:nvPr>
            <p:ph type="body" sz="quarter" idx="15" hasCustomPrompt="1"/>
          </p:nvPr>
        </p:nvSpPr>
        <p:spPr>
          <a:xfrm>
            <a:off x="240465" y="1320007"/>
            <a:ext cx="8544759" cy="315515"/>
          </a:xfrm>
        </p:spPr>
        <p:txBody>
          <a:bodyPr lIns="108000"/>
          <a:lstStyle>
            <a:lvl1pPr>
              <a:defRPr sz="2000" b="1" i="0" baseline="0">
                <a:solidFill>
                  <a:srgbClr val="FFFFFF"/>
                </a:solidFill>
                <a:effectLst>
                  <a:outerShdw blurRad="180975" dist="38100" dir="2700000" algn="tl" rotWithShape="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pPr lvl="0"/>
            <a:r>
              <a:rPr lang="de-CH" noProof="0" dirty="0"/>
              <a:t>Referent(en)</a:t>
            </a:r>
          </a:p>
        </p:txBody>
      </p:sp>
      <p:pic>
        <p:nvPicPr>
          <p:cNvPr id="9" name="Bild 8" descr="TRI_Niederlassungen_2-zeilig_DE.pdf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5977" y="4702549"/>
            <a:ext cx="7029639" cy="306271"/>
          </a:xfrm>
          <a:prstGeom prst="rect">
            <a:avLst/>
          </a:prstGeom>
        </p:spPr>
      </p:pic>
      <p:sp>
        <p:nvSpPr>
          <p:cNvPr id="12" name="Textplatzhalter 22"/>
          <p:cNvSpPr>
            <a:spLocks noGrp="1"/>
          </p:cNvSpPr>
          <p:nvPr>
            <p:ph type="body" sz="quarter" idx="16" hasCustomPrompt="1"/>
          </p:nvPr>
        </p:nvSpPr>
        <p:spPr>
          <a:xfrm>
            <a:off x="634962" y="3694113"/>
            <a:ext cx="2197886" cy="315515"/>
          </a:xfrm>
        </p:spPr>
        <p:txBody>
          <a:bodyPr/>
          <a:lstStyle>
            <a:lvl1pPr>
              <a:defRPr sz="2000" b="1" i="0" baseline="0">
                <a:solidFill>
                  <a:srgbClr val="FFFFFF"/>
                </a:solidFill>
                <a:effectLst>
                  <a:outerShdw blurRad="180975" dist="38100" dir="2700000" algn="tl" rotWithShape="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pPr lvl="0"/>
            <a:r>
              <a:rPr lang="de-CH" noProof="0"/>
              <a:t>@Twitter</a:t>
            </a:r>
            <a:endParaRPr lang="de-CH" noProof="0" dirty="0"/>
          </a:p>
        </p:txBody>
      </p:sp>
      <p:sp>
        <p:nvSpPr>
          <p:cNvPr id="14" name="Textplatzhalter 22"/>
          <p:cNvSpPr>
            <a:spLocks noGrp="1"/>
          </p:cNvSpPr>
          <p:nvPr>
            <p:ph type="body" sz="quarter" idx="17" hasCustomPrompt="1"/>
          </p:nvPr>
        </p:nvSpPr>
        <p:spPr>
          <a:xfrm>
            <a:off x="3361765" y="3694113"/>
            <a:ext cx="3487270" cy="315515"/>
          </a:xfrm>
        </p:spPr>
        <p:txBody>
          <a:bodyPr/>
          <a:lstStyle>
            <a:lvl1pPr>
              <a:defRPr sz="2000" b="1" i="0" baseline="0">
                <a:solidFill>
                  <a:srgbClr val="FFFFFF"/>
                </a:solidFill>
                <a:effectLst>
                  <a:outerShdw blurRad="180975" dist="38100" dir="2700000" algn="tl" rotWithShape="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pPr lvl="0"/>
            <a:r>
              <a:rPr lang="de-CH" noProof="0" dirty="0"/>
              <a:t>Blog</a:t>
            </a:r>
          </a:p>
        </p:txBody>
      </p:sp>
    </p:spTree>
    <p:extLst>
      <p:ext uri="{BB962C8B-B14F-4D97-AF65-F5344CB8AC3E}">
        <p14:creationId xmlns:p14="http://schemas.microsoft.com/office/powerpoint/2010/main" val="323647668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Headline_twice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Kafka as an Event Store – is it Good Enough?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AA1D080-129B-CB43-9B9B-B053798F4C9F}" type="slidenum">
              <a:rPr lang="de-DE"/>
              <a:pPr/>
              <a:t>‹#›</a:t>
            </a:fld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Inhaltsplatzhalter 6"/>
          <p:cNvSpPr>
            <a:spLocks noGrp="1"/>
          </p:cNvSpPr>
          <p:nvPr>
            <p:ph sz="quarter" idx="13"/>
          </p:nvPr>
        </p:nvSpPr>
        <p:spPr>
          <a:xfrm>
            <a:off x="649091" y="927099"/>
            <a:ext cx="3985662" cy="3491999"/>
          </a:xfrm>
        </p:spPr>
        <p:txBody>
          <a:bodyPr/>
          <a:lstStyle>
            <a:lvl2pPr marL="271463" marR="0" indent="-269875" algn="l" defTabSz="914400" rtl="0" eaLnBrk="1" fontAlgn="base" latinLnBrk="0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Tx/>
              <a:buSzPct val="100000"/>
              <a:buFontTx/>
              <a:buBlip>
                <a:blip r:embed="rId2"/>
              </a:buBlip>
              <a:tabLst/>
              <a:defRPr/>
            </a:lvl2pPr>
            <a:lvl3pPr marL="468000" marR="0" indent="-180000" algn="l" defTabSz="914400" rtl="0" eaLnBrk="1" fontAlgn="base" latinLnBrk="0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charset="2"/>
              <a:buChar char="§"/>
              <a:tabLst/>
              <a:defRPr/>
            </a:lvl3pPr>
            <a:lvl4pPr marL="674688" marR="0" indent="-222250" algn="l" defTabSz="914400" rtl="0" eaLnBrk="1" fontAlgn="base" latinLnBrk="0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charset="2"/>
              <a:buChar char="§"/>
              <a:tabLst/>
              <a:defRPr/>
            </a:lvl4pPr>
            <a:lvl5pPr marL="674688" marR="0" indent="222250" algn="l" defTabSz="900113" rtl="0" eaLnBrk="1" fontAlgn="base" latinLnBrk="0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charset="2"/>
              <a:buChar char="§"/>
              <a:tabLst>
                <a:tab pos="887413" algn="l"/>
              </a:tabLst>
              <a:defRPr/>
            </a:lvl5pPr>
            <a:lvl6pPr marL="1117600" marR="0" indent="-220663" algn="l" defTabSz="914400" rtl="0" eaLnBrk="1" fontAlgn="auto" latinLnBrk="0" hangingPunct="1">
              <a:lnSpc>
                <a:spcPts val="1900"/>
              </a:lnSpc>
              <a:spcBef>
                <a:spcPts val="900"/>
              </a:spcBef>
              <a:spcAft>
                <a:spcPts val="0"/>
              </a:spcAft>
              <a:buClr>
                <a:schemeClr val="tx1"/>
              </a:buClr>
              <a:buSzTx/>
              <a:buFont typeface="Wingdings" charset="2"/>
              <a:buChar char="§"/>
              <a:tabLst/>
              <a:defRPr/>
            </a:lvl6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  <a:p>
            <a:pPr lvl="5"/>
            <a:r>
              <a:rPr lang="de-DE" dirty="0"/>
              <a:t>sechste Ebene</a:t>
            </a:r>
          </a:p>
        </p:txBody>
      </p:sp>
      <p:sp>
        <p:nvSpPr>
          <p:cNvPr id="8" name="Inhaltsplatzhalter 6"/>
          <p:cNvSpPr>
            <a:spLocks noGrp="1"/>
          </p:cNvSpPr>
          <p:nvPr>
            <p:ph sz="quarter" idx="14"/>
          </p:nvPr>
        </p:nvSpPr>
        <p:spPr>
          <a:xfrm>
            <a:off x="4799563" y="927098"/>
            <a:ext cx="3985662" cy="3491999"/>
          </a:xfrm>
        </p:spPr>
        <p:txBody>
          <a:bodyPr/>
          <a:lstStyle>
            <a:lvl2pPr marL="271463" marR="0" indent="-269875" algn="l" defTabSz="914400" rtl="0" eaLnBrk="1" fontAlgn="base" latinLnBrk="0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Tx/>
              <a:buSzPct val="100000"/>
              <a:buFontTx/>
              <a:buBlip>
                <a:blip r:embed="rId2"/>
              </a:buBlip>
              <a:tabLst/>
              <a:defRPr/>
            </a:lvl2pPr>
            <a:lvl3pPr marL="468000" marR="0" indent="-180000" algn="l" defTabSz="914400" rtl="0" eaLnBrk="1" fontAlgn="base" latinLnBrk="0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charset="2"/>
              <a:buChar char="§"/>
              <a:tabLst/>
              <a:defRPr/>
            </a:lvl3pPr>
            <a:lvl4pPr marL="674688" marR="0" indent="-222250" algn="l" defTabSz="914400" rtl="0" eaLnBrk="1" fontAlgn="base" latinLnBrk="0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charset="2"/>
              <a:buChar char="§"/>
              <a:tabLst/>
              <a:defRPr/>
            </a:lvl4pPr>
            <a:lvl5pPr marL="674688" marR="0" indent="222250" algn="l" defTabSz="900113" rtl="0" eaLnBrk="1" fontAlgn="base" latinLnBrk="0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charset="2"/>
              <a:buChar char="§"/>
              <a:tabLst>
                <a:tab pos="887413" algn="l"/>
              </a:tabLst>
              <a:defRPr/>
            </a:lvl5pPr>
            <a:lvl6pPr marL="1117600" marR="0" indent="-220663" algn="l" defTabSz="914400" rtl="0" eaLnBrk="1" fontAlgn="auto" latinLnBrk="0" hangingPunct="1">
              <a:lnSpc>
                <a:spcPts val="1900"/>
              </a:lnSpc>
              <a:spcBef>
                <a:spcPts val="900"/>
              </a:spcBef>
              <a:spcAft>
                <a:spcPts val="0"/>
              </a:spcAft>
              <a:buClr>
                <a:schemeClr val="tx1"/>
              </a:buClr>
              <a:buSzTx/>
              <a:buFont typeface="Wingdings" charset="2"/>
              <a:buChar char="§"/>
              <a:tabLst/>
              <a:defRPr/>
            </a:lvl6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  <a:p>
            <a:pPr lvl="5"/>
            <a:r>
              <a:rPr lang="de-DE" dirty="0"/>
              <a:t>sechste Ebene</a:t>
            </a:r>
          </a:p>
        </p:txBody>
      </p:sp>
    </p:spTree>
    <p:extLst>
      <p:ext uri="{BB962C8B-B14F-4D97-AF65-F5344CB8AC3E}">
        <p14:creationId xmlns:p14="http://schemas.microsoft.com/office/powerpoint/2010/main" val="280944672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+ Text 2 Spal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>
                <a:solidFill>
                  <a:srgbClr val="FFFFFF">
                    <a:lumMod val="65000"/>
                  </a:srgbClr>
                </a:solidFill>
              </a:rPr>
              <a:t>Kafka as an Event Store – is it Good Enough?</a:t>
            </a:r>
            <a:endParaRPr lang="de-DE">
              <a:solidFill>
                <a:srgbClr val="FFFFFF">
                  <a:lumMod val="65000"/>
                </a:srgbClr>
              </a:solidFill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AA1D080-129B-CB43-9B9B-B053798F4C9F}" type="slidenum">
              <a:rPr lang="de-DE">
                <a:solidFill>
                  <a:srgbClr val="FFFFFF">
                    <a:lumMod val="65000"/>
                  </a:srgbClr>
                </a:solidFill>
              </a:rPr>
              <a:pPr/>
              <a:t>‹#›</a:t>
            </a:fld>
            <a:endParaRPr lang="de-DE">
              <a:solidFill>
                <a:srgbClr val="FFFFFF">
                  <a:lumMod val="65000"/>
                </a:srgbClr>
              </a:solidFill>
            </a:endParaRP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endParaRPr lang="de-DE">
              <a:solidFill>
                <a:srgbClr val="FFFFFF">
                  <a:lumMod val="65000"/>
                </a:srgbClr>
              </a:solidFill>
            </a:endParaRPr>
          </a:p>
        </p:txBody>
      </p:sp>
      <p:sp>
        <p:nvSpPr>
          <p:cNvPr id="7" name="Inhaltsplatzhalter 6"/>
          <p:cNvSpPr>
            <a:spLocks noGrp="1"/>
          </p:cNvSpPr>
          <p:nvPr>
            <p:ph sz="quarter" idx="13"/>
          </p:nvPr>
        </p:nvSpPr>
        <p:spPr>
          <a:xfrm>
            <a:off x="648227" y="927100"/>
            <a:ext cx="3906000" cy="3265489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9" name="Inhaltsplatzhalter 8"/>
          <p:cNvSpPr>
            <a:spLocks noGrp="1"/>
          </p:cNvSpPr>
          <p:nvPr>
            <p:ph sz="quarter" idx="14"/>
          </p:nvPr>
        </p:nvSpPr>
        <p:spPr>
          <a:xfrm>
            <a:off x="4608804" y="927100"/>
            <a:ext cx="4176421" cy="3265489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7594283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Kafka as an Event Store – is it Good Enough?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AA1D080-129B-CB43-9B9B-B053798F4C9F}" type="slidenum">
              <a:rPr lang="de-DE"/>
              <a:pPr/>
              <a:t>‹#›</a:t>
            </a:fld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2" name="Inhaltsplatzhalter 2"/>
          <p:cNvSpPr>
            <a:spLocks noGrp="1"/>
          </p:cNvSpPr>
          <p:nvPr>
            <p:ph idx="1" hasCustomPrompt="1"/>
          </p:nvPr>
        </p:nvSpPr>
        <p:spPr bwMode="gray">
          <a:xfrm>
            <a:off x="643907" y="923597"/>
            <a:ext cx="8141318" cy="3491999"/>
          </a:xfrm>
        </p:spPr>
        <p:txBody>
          <a:bodyPr/>
          <a:lstStyle>
            <a:lvl1pPr marL="342000" indent="-342000">
              <a:lnSpc>
                <a:spcPts val="1900"/>
              </a:lnSpc>
              <a:buClr>
                <a:srgbClr val="666666"/>
              </a:buClr>
              <a:buFont typeface="+mj-lt"/>
              <a:buAutoNum type="arabicPeriod"/>
              <a:defRPr lang="de-DE" sz="1600" b="1" i="0" dirty="0" smtClean="0"/>
            </a:lvl1pPr>
            <a:lvl2pPr marL="504000" indent="-180000">
              <a:lnSpc>
                <a:spcPts val="1900"/>
              </a:lnSpc>
              <a:spcBef>
                <a:spcPts val="0"/>
              </a:spcBef>
              <a:buClr>
                <a:schemeClr val="tx1"/>
              </a:buClr>
              <a:buSzPct val="90000"/>
              <a:defRPr lang="de-DE" sz="1600" baseline="0" dirty="0" smtClean="0">
                <a:solidFill>
                  <a:srgbClr val="666666"/>
                </a:solidFill>
              </a:defRPr>
            </a:lvl2pPr>
            <a:lvl3pPr marL="324000" indent="0">
              <a:spcBef>
                <a:spcPts val="0"/>
              </a:spcBef>
              <a:spcAft>
                <a:spcPts val="0"/>
              </a:spcAft>
              <a:buNone/>
              <a:defRPr lang="de-DE" dirty="0" smtClean="0"/>
            </a:lvl3pPr>
            <a:lvl4pPr>
              <a:defRPr lang="de-DE" dirty="0" smtClean="0"/>
            </a:lvl4pPr>
            <a:lvl5pPr>
              <a:defRPr lang="de-DE" dirty="0"/>
            </a:lvl5pPr>
            <a:lvl6pPr>
              <a:defRPr/>
            </a:lvl6pPr>
            <a:lvl7pPr>
              <a:defRPr/>
            </a:lvl7pPr>
          </a:lstStyle>
          <a:p>
            <a:pPr lvl="0"/>
            <a:r>
              <a:rPr lang="de-CH" noProof="0" dirty="0"/>
              <a:t>Erste Überschrift</a:t>
            </a:r>
          </a:p>
          <a:p>
            <a:pPr lvl="1"/>
            <a:r>
              <a:rPr lang="de-CH" noProof="0" dirty="0"/>
              <a:t>Erster Eintrag</a:t>
            </a:r>
          </a:p>
          <a:p>
            <a:pPr lvl="1"/>
            <a:r>
              <a:rPr lang="de-CH" noProof="0" dirty="0"/>
              <a:t>Zweiter Eintrag</a:t>
            </a:r>
          </a:p>
        </p:txBody>
      </p:sp>
    </p:spTree>
    <p:extLst>
      <p:ext uri="{BB962C8B-B14F-4D97-AF65-F5344CB8AC3E}">
        <p14:creationId xmlns:p14="http://schemas.microsoft.com/office/powerpoint/2010/main" val="3603323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Kafka as an Event Store – is it Good Enough?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AA1D080-129B-CB43-9B9B-B053798F4C9F}" type="slidenum">
              <a:rPr lang="de-DE"/>
              <a:pPr/>
              <a:t>‹#›</a:t>
            </a:fld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577492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Kafka as an Event Store – is it Good Enough?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AA1D080-129B-CB43-9B9B-B053798F4C9F}" type="slidenum">
              <a:rPr lang="de-DE"/>
              <a:pPr/>
              <a:t>‹#›</a:t>
            </a:fld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Inhaltsplatzhalter 6"/>
          <p:cNvSpPr>
            <a:spLocks noGrp="1"/>
          </p:cNvSpPr>
          <p:nvPr>
            <p:ph sz="quarter" idx="13"/>
          </p:nvPr>
        </p:nvSpPr>
        <p:spPr>
          <a:xfrm>
            <a:off x="649091" y="927106"/>
            <a:ext cx="8136134" cy="3491999"/>
          </a:xfrm>
        </p:spPr>
        <p:txBody>
          <a:bodyPr/>
          <a:lstStyle>
            <a:lvl4pPr marL="674688" indent="-182563">
              <a:tabLst/>
              <a:defRPr/>
            </a:lvl4pPr>
            <a:lvl5pPr marL="852488" indent="-177800">
              <a:buClr>
                <a:schemeClr val="accent2"/>
              </a:buClr>
              <a:buFont typeface="Arial" charset="0"/>
              <a:buChar char="•"/>
              <a:tabLst/>
              <a:defRPr/>
            </a:lvl5pPr>
            <a:lvl6pPr marL="1073150" indent="-220663">
              <a:tabLst/>
              <a:defRPr baseline="0"/>
            </a:lvl6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379511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Kafka as an Event Store – is it Good Enough?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AA1D080-129B-CB43-9B9B-B053798F4C9F}" type="slidenum">
              <a:rPr lang="de-DE"/>
              <a:pPr/>
              <a:t>‹#›</a:t>
            </a:fld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Inhaltsplatzhalter 6"/>
          <p:cNvSpPr>
            <a:spLocks noGrp="1"/>
          </p:cNvSpPr>
          <p:nvPr>
            <p:ph sz="quarter" idx="13"/>
          </p:nvPr>
        </p:nvSpPr>
        <p:spPr>
          <a:xfrm>
            <a:off x="649091" y="927099"/>
            <a:ext cx="3985662" cy="3491999"/>
          </a:xfrm>
        </p:spPr>
        <p:txBody>
          <a:bodyPr/>
          <a:lstStyle>
            <a:lvl2pPr marL="271463" marR="0" indent="-269875" algn="l" defTabSz="914400" rtl="0" eaLnBrk="1" fontAlgn="base" latinLnBrk="0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Tx/>
              <a:buSzPct val="100000"/>
              <a:buFontTx/>
              <a:buBlip>
                <a:blip r:embed="rId2"/>
              </a:buBlip>
              <a:tabLst/>
              <a:defRPr/>
            </a:lvl2pPr>
            <a:lvl3pPr marL="468000" marR="0" indent="-180000" algn="l" defTabSz="914400" rtl="0" eaLnBrk="1" fontAlgn="base" latinLnBrk="0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rgbClr val="636466"/>
              </a:buClr>
              <a:buSzTx/>
              <a:buFont typeface="Lucida Grande"/>
              <a:buChar char="–"/>
              <a:tabLst/>
              <a:defRPr/>
            </a:lvl3pPr>
            <a:lvl4pPr marL="674688" marR="0" indent="-222250" algn="l" defTabSz="914400" rtl="0" eaLnBrk="1" fontAlgn="base" latinLnBrk="0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rgbClr val="666666"/>
              </a:buClr>
              <a:buSzTx/>
              <a:buFont typeface="Arial"/>
              <a:buChar char="•"/>
              <a:tabLst/>
              <a:defRPr/>
            </a:lvl4pPr>
            <a:lvl5pPr marL="674688" marR="0" indent="222250" algn="l" defTabSz="900113" rtl="0" eaLnBrk="1" fontAlgn="base" latinLnBrk="0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chemeClr val="accent2"/>
              </a:buClr>
              <a:buSzTx/>
              <a:buFont typeface="Arial" charset="0"/>
              <a:buChar char="•"/>
              <a:tabLst>
                <a:tab pos="887413" algn="l"/>
              </a:tabLst>
              <a:defRPr/>
            </a:lvl5pPr>
            <a:lvl6pPr marL="1117600" marR="0" indent="-220663" algn="l" defTabSz="914400" rtl="0" eaLnBrk="1" fontAlgn="auto" latinLnBrk="0" hangingPunct="1">
              <a:lnSpc>
                <a:spcPts val="1900"/>
              </a:lnSpc>
              <a:spcBef>
                <a:spcPts val="900"/>
              </a:spcBef>
              <a:spcAft>
                <a:spcPts val="0"/>
              </a:spcAft>
              <a:buClr>
                <a:srgbClr val="ED1C2E"/>
              </a:buClr>
              <a:buSzTx/>
              <a:buFont typeface="Segoe UI" pitchFamily="34" charset="0"/>
              <a:buChar char="&gt;"/>
              <a:tabLst/>
              <a:defRPr/>
            </a:lvl6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0" name="Inhaltsplatzhalter 6"/>
          <p:cNvSpPr>
            <a:spLocks noGrp="1"/>
          </p:cNvSpPr>
          <p:nvPr>
            <p:ph sz="quarter" idx="14"/>
          </p:nvPr>
        </p:nvSpPr>
        <p:spPr>
          <a:xfrm>
            <a:off x="4799563" y="928800"/>
            <a:ext cx="3985662" cy="3491999"/>
          </a:xfrm>
        </p:spPr>
        <p:txBody>
          <a:bodyPr/>
          <a:lstStyle>
            <a:lvl2pPr marL="271463" marR="0" indent="-269875" algn="l" defTabSz="914400" rtl="0" eaLnBrk="1" fontAlgn="base" latinLnBrk="0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Tx/>
              <a:buSzPct val="100000"/>
              <a:buFontTx/>
              <a:buBlip>
                <a:blip r:embed="rId2"/>
              </a:buBlip>
              <a:tabLst/>
              <a:defRPr/>
            </a:lvl2pPr>
            <a:lvl3pPr marL="468000" marR="0" indent="-180000" algn="l" defTabSz="914400" rtl="0" eaLnBrk="1" fontAlgn="base" latinLnBrk="0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rgbClr val="636466"/>
              </a:buClr>
              <a:buSzTx/>
              <a:buFont typeface="Lucida Grande"/>
              <a:buChar char="–"/>
              <a:tabLst/>
              <a:defRPr/>
            </a:lvl3pPr>
            <a:lvl4pPr marL="674688" marR="0" indent="-222250" algn="l" defTabSz="914400" rtl="0" eaLnBrk="1" fontAlgn="base" latinLnBrk="0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rgbClr val="666666"/>
              </a:buClr>
              <a:buSzTx/>
              <a:buFont typeface="Arial"/>
              <a:buChar char="•"/>
              <a:tabLst/>
              <a:defRPr/>
            </a:lvl4pPr>
            <a:lvl5pPr marL="674688" marR="0" indent="222250" algn="l" defTabSz="900113" rtl="0" eaLnBrk="1" fontAlgn="base" latinLnBrk="0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chemeClr val="accent2"/>
              </a:buClr>
              <a:buSzTx/>
              <a:buFont typeface="Arial" charset="0"/>
              <a:buChar char="•"/>
              <a:tabLst>
                <a:tab pos="887413" algn="l"/>
              </a:tabLst>
              <a:defRPr/>
            </a:lvl5pPr>
            <a:lvl6pPr marL="1117600" marR="0" indent="-220663" algn="l" defTabSz="914400" rtl="0" eaLnBrk="1" fontAlgn="auto" latinLnBrk="0" hangingPunct="1">
              <a:lnSpc>
                <a:spcPts val="1900"/>
              </a:lnSpc>
              <a:spcBef>
                <a:spcPts val="900"/>
              </a:spcBef>
              <a:spcAft>
                <a:spcPts val="0"/>
              </a:spcAft>
              <a:buClr>
                <a:srgbClr val="ED1C2E"/>
              </a:buClr>
              <a:buSzTx/>
              <a:buFont typeface="Segoe UI" pitchFamily="34" charset="0"/>
              <a:buChar char="&gt;"/>
              <a:tabLst/>
              <a:defRPr/>
            </a:lvl6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079644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ce Sto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Kafka as an Event Store – is it Good Enough?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AA1D080-129B-CB43-9B9B-B053798F4C9F}" type="slidenum">
              <a:rPr lang="de-DE"/>
              <a:pPr/>
              <a:t>‹#›</a:t>
            </a:fld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Textplatzhalter 11"/>
          <p:cNvSpPr>
            <a:spLocks noGrp="1"/>
          </p:cNvSpPr>
          <p:nvPr>
            <p:ph type="body" sz="quarter" idx="15"/>
          </p:nvPr>
        </p:nvSpPr>
        <p:spPr bwMode="auto">
          <a:xfrm>
            <a:off x="634065" y="928800"/>
            <a:ext cx="1104900" cy="839561"/>
          </a:xfrm>
          <a:solidFill>
            <a:schemeClr val="accent2"/>
          </a:solidFill>
        </p:spPr>
        <p:txBody>
          <a:bodyPr lIns="72000" tIns="72000" rIns="72000" bIns="72000" anchor="ctr" anchorCtr="0"/>
          <a:lstStyle>
            <a:lvl1pPr>
              <a:lnSpc>
                <a:spcPts val="1500"/>
              </a:lnSpc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</p:txBody>
      </p:sp>
      <p:sp>
        <p:nvSpPr>
          <p:cNvPr id="10" name="Bildplatzhalter 12"/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1914699" y="939686"/>
            <a:ext cx="1104900" cy="828675"/>
          </a:xfrm>
        </p:spPr>
        <p:txBody>
          <a:bodyPr/>
          <a:lstStyle>
            <a:lvl1pPr>
              <a:defRPr sz="1400"/>
            </a:lvl1pPr>
          </a:lstStyle>
          <a:p>
            <a:pPr lvl="0"/>
            <a:r>
              <a:rPr lang="de-CH" noProof="0" dirty="0"/>
              <a:t>Text</a:t>
            </a:r>
          </a:p>
        </p:txBody>
      </p:sp>
      <p:sp>
        <p:nvSpPr>
          <p:cNvPr id="11" name="Bildplatzhalter 12"/>
          <p:cNvSpPr>
            <a:spLocks noGrp="1"/>
          </p:cNvSpPr>
          <p:nvPr>
            <p:ph type="pic" sz="quarter" idx="17" hasCustomPrompt="1"/>
          </p:nvPr>
        </p:nvSpPr>
        <p:spPr bwMode="gray">
          <a:xfrm>
            <a:off x="3195332" y="939686"/>
            <a:ext cx="1104900" cy="828675"/>
          </a:xfrm>
        </p:spPr>
        <p:txBody>
          <a:bodyPr/>
          <a:lstStyle>
            <a:lvl1pPr>
              <a:defRPr sz="1400"/>
            </a:lvl1pPr>
          </a:lstStyle>
          <a:p>
            <a:pPr lvl="0"/>
            <a:r>
              <a:rPr lang="de-CH" noProof="0" dirty="0"/>
              <a:t>Text</a:t>
            </a:r>
          </a:p>
        </p:txBody>
      </p:sp>
      <p:sp>
        <p:nvSpPr>
          <p:cNvPr id="12" name="Inhaltsplatzhalter 6"/>
          <p:cNvSpPr>
            <a:spLocks noGrp="1"/>
          </p:cNvSpPr>
          <p:nvPr>
            <p:ph sz="quarter" idx="13"/>
          </p:nvPr>
        </p:nvSpPr>
        <p:spPr>
          <a:xfrm>
            <a:off x="634066" y="1952522"/>
            <a:ext cx="3666166" cy="2468277"/>
          </a:xfrm>
        </p:spPr>
        <p:txBody>
          <a:bodyPr/>
          <a:lstStyle>
            <a:lvl2pPr marL="271463" marR="0" indent="-269875" algn="l" defTabSz="914400" rtl="0" eaLnBrk="1" fontAlgn="base" latinLnBrk="0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Tx/>
              <a:buSzPct val="100000"/>
              <a:buFontTx/>
              <a:buBlip>
                <a:blip r:embed="rId2"/>
              </a:buBlip>
              <a:tabLst/>
              <a:defRPr/>
            </a:lvl2pPr>
            <a:lvl3pPr marL="468000" marR="0" indent="-180000" algn="l" defTabSz="914400" rtl="0" eaLnBrk="1" fontAlgn="base" latinLnBrk="0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rgbClr val="636466"/>
              </a:buClr>
              <a:buSzTx/>
              <a:buFont typeface="Lucida Grande"/>
              <a:buChar char="–"/>
              <a:tabLst/>
              <a:defRPr/>
            </a:lvl3pPr>
            <a:lvl4pPr marL="674688" marR="0" indent="-222250" algn="l" defTabSz="914400" rtl="0" eaLnBrk="1" fontAlgn="base" latinLnBrk="0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rgbClr val="666666"/>
              </a:buClr>
              <a:buSzTx/>
              <a:buFont typeface="Arial"/>
              <a:buChar char="•"/>
              <a:tabLst/>
              <a:defRPr/>
            </a:lvl4pPr>
            <a:lvl5pPr marL="674688" marR="0" indent="222250" algn="l" defTabSz="900113" rtl="0" eaLnBrk="1" fontAlgn="base" latinLnBrk="0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chemeClr val="accent2"/>
              </a:buClr>
              <a:buSzTx/>
              <a:buFont typeface="Arial" charset="0"/>
              <a:buChar char="•"/>
              <a:tabLst>
                <a:tab pos="887413" algn="l"/>
              </a:tabLst>
              <a:defRPr/>
            </a:lvl5pPr>
            <a:lvl6pPr marL="1117600" marR="0" indent="-220663" algn="l" defTabSz="914400" rtl="0" eaLnBrk="1" fontAlgn="auto" latinLnBrk="0" hangingPunct="1">
              <a:lnSpc>
                <a:spcPts val="1900"/>
              </a:lnSpc>
              <a:spcBef>
                <a:spcPts val="900"/>
              </a:spcBef>
              <a:spcAft>
                <a:spcPts val="0"/>
              </a:spcAft>
              <a:buClr>
                <a:srgbClr val="ED1C2E"/>
              </a:buClr>
              <a:buSzTx/>
              <a:buFont typeface="Segoe UI" pitchFamily="34" charset="0"/>
              <a:buChar char="&gt;"/>
              <a:tabLst/>
              <a:defRPr/>
            </a:lvl6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3" name="Inhaltsplatzhalter 6"/>
          <p:cNvSpPr>
            <a:spLocks noGrp="1"/>
          </p:cNvSpPr>
          <p:nvPr>
            <p:ph sz="quarter" idx="18"/>
          </p:nvPr>
        </p:nvSpPr>
        <p:spPr>
          <a:xfrm>
            <a:off x="4505914" y="928800"/>
            <a:ext cx="4279311" cy="3491999"/>
          </a:xfrm>
        </p:spPr>
        <p:txBody>
          <a:bodyPr/>
          <a:lstStyle>
            <a:lvl2pPr marL="271463" marR="0" indent="-269875" algn="l" defTabSz="914400" rtl="0" eaLnBrk="1" fontAlgn="base" latinLnBrk="0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Tx/>
              <a:buSzPct val="100000"/>
              <a:buFontTx/>
              <a:buBlip>
                <a:blip r:embed="rId2"/>
              </a:buBlip>
              <a:tabLst/>
              <a:defRPr/>
            </a:lvl2pPr>
            <a:lvl3pPr marL="468000" marR="0" indent="-180000" algn="l" defTabSz="914400" rtl="0" eaLnBrk="1" fontAlgn="base" latinLnBrk="0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rgbClr val="636466"/>
              </a:buClr>
              <a:buSzTx/>
              <a:buFont typeface="Lucida Grande"/>
              <a:buChar char="–"/>
              <a:tabLst/>
              <a:defRPr/>
            </a:lvl3pPr>
            <a:lvl4pPr marL="674688" marR="0" indent="-222250" algn="l" defTabSz="914400" rtl="0" eaLnBrk="1" fontAlgn="base" latinLnBrk="0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rgbClr val="666666"/>
              </a:buClr>
              <a:buSzTx/>
              <a:buFont typeface="Arial"/>
              <a:buChar char="•"/>
              <a:tabLst/>
              <a:defRPr/>
            </a:lvl4pPr>
            <a:lvl5pPr marL="674688" marR="0" indent="222250" algn="l" defTabSz="900113" rtl="0" eaLnBrk="1" fontAlgn="base" latinLnBrk="0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chemeClr val="accent2"/>
              </a:buClr>
              <a:buSzTx/>
              <a:buFont typeface="Arial" charset="0"/>
              <a:buChar char="•"/>
              <a:tabLst>
                <a:tab pos="887413" algn="l"/>
              </a:tabLst>
              <a:defRPr/>
            </a:lvl5pPr>
            <a:lvl6pPr marL="1117600" marR="0" indent="-220663" algn="l" defTabSz="914400" rtl="0" eaLnBrk="1" fontAlgn="auto" latinLnBrk="0" hangingPunct="1">
              <a:lnSpc>
                <a:spcPts val="1900"/>
              </a:lnSpc>
              <a:spcBef>
                <a:spcPts val="900"/>
              </a:spcBef>
              <a:spcAft>
                <a:spcPts val="0"/>
              </a:spcAft>
              <a:buClr>
                <a:srgbClr val="ED1C2E"/>
              </a:buClr>
              <a:buSzTx/>
              <a:buFont typeface="Segoe UI" pitchFamily="34" charset="0"/>
              <a:buChar char="&gt;"/>
              <a:tabLst/>
              <a:defRPr/>
            </a:lvl6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4" name="Titel 1"/>
          <p:cNvSpPr>
            <a:spLocks noGrp="1"/>
          </p:cNvSpPr>
          <p:nvPr>
            <p:ph type="title"/>
          </p:nvPr>
        </p:nvSpPr>
        <p:spPr>
          <a:xfrm>
            <a:off x="634065" y="127800"/>
            <a:ext cx="8151160" cy="721275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978144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Kafka as an Event Store – is it Good Enough?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AA1D080-129B-CB43-9B9B-B053798F4C9F}" type="slidenum">
              <a:rPr lang="de-DE"/>
              <a:pPr/>
              <a:t>‹#›</a:t>
            </a:fld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2" name="Inhaltsplatzhalter 8"/>
          <p:cNvSpPr>
            <a:spLocks noGrp="1"/>
          </p:cNvSpPr>
          <p:nvPr>
            <p:ph sz="quarter" idx="17"/>
          </p:nvPr>
        </p:nvSpPr>
        <p:spPr>
          <a:xfrm>
            <a:off x="634065" y="2611565"/>
            <a:ext cx="8151160" cy="489142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4" name="Inhaltsplatzhalter 8"/>
          <p:cNvSpPr>
            <a:spLocks noGrp="1"/>
          </p:cNvSpPr>
          <p:nvPr>
            <p:ph sz="quarter" idx="19"/>
          </p:nvPr>
        </p:nvSpPr>
        <p:spPr>
          <a:xfrm>
            <a:off x="634065" y="927100"/>
            <a:ext cx="8151160" cy="489142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0" name="Textplatzhalter 11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628651" y="1494267"/>
            <a:ext cx="8156574" cy="956773"/>
          </a:xfrm>
          <a:ln>
            <a:solidFill>
              <a:schemeClr val="accent2"/>
            </a:solidFill>
          </a:ln>
        </p:spPr>
        <p:txBody>
          <a:bodyPr wrap="square" lIns="108000" tIns="108000" rIns="108000" bIns="108000">
            <a:spAutoFit/>
          </a:bodyPr>
          <a:lstStyle>
            <a:lvl1pPr>
              <a:spcBef>
                <a:spcPts val="0"/>
              </a:spcBef>
              <a:defRPr sz="1600" b="1" baseline="0">
                <a:latin typeface="Courier New" pitchFamily="49" charset="0"/>
                <a:cs typeface="Courier New" pitchFamily="49" charset="0"/>
              </a:defRPr>
            </a:lvl1pPr>
            <a:lvl2pPr marL="271463" indent="-270000">
              <a:spcBef>
                <a:spcPts val="0"/>
              </a:spcBef>
              <a:buClr>
                <a:schemeClr val="tx1"/>
              </a:buClr>
              <a:buFont typeface="Courier New" pitchFamily="49" charset="0"/>
              <a:buChar char="&gt;"/>
              <a:defRPr sz="1600" b="1">
                <a:latin typeface="Courier New" pitchFamily="49" charset="0"/>
                <a:cs typeface="Courier New" pitchFamily="49" charset="0"/>
              </a:defRPr>
            </a:lvl2pPr>
            <a:lvl3pPr marL="555750" indent="-285750">
              <a:spcBef>
                <a:spcPts val="0"/>
              </a:spcBef>
              <a:buClr>
                <a:schemeClr val="tx1"/>
              </a:buClr>
              <a:buFont typeface="Courier New" pitchFamily="49" charset="0"/>
              <a:buChar char="&gt;"/>
              <a:defRPr sz="1600" b="1">
                <a:latin typeface="Courier New" pitchFamily="49" charset="0"/>
                <a:cs typeface="Courier New" pitchFamily="49" charset="0"/>
              </a:defRPr>
            </a:lvl3pPr>
            <a:lvl4pPr marL="810000" indent="-270000">
              <a:spcBef>
                <a:spcPts val="0"/>
              </a:spcBef>
              <a:buClr>
                <a:schemeClr val="tx1"/>
              </a:buClr>
              <a:buFont typeface="Segoe UI" pitchFamily="34" charset="0"/>
              <a:buChar char="&gt;"/>
              <a:defRPr sz="1600"/>
            </a:lvl4pPr>
          </a:lstStyle>
          <a:p>
            <a:pPr lvl="0"/>
            <a:r>
              <a:rPr lang="de-DE" dirty="0"/>
              <a:t>Platzhalter: Schrift Courier New, nicht kleiner als 14pt</a:t>
            </a:r>
          </a:p>
          <a:p>
            <a:pPr lvl="1"/>
            <a:r>
              <a:rPr lang="de-DE" dirty="0"/>
              <a:t>Text</a:t>
            </a:r>
          </a:p>
          <a:p>
            <a:pPr lvl="2"/>
            <a:r>
              <a:rPr lang="de-DE" dirty="0"/>
              <a:t>Text</a:t>
            </a:r>
          </a:p>
        </p:txBody>
      </p:sp>
      <p:sp>
        <p:nvSpPr>
          <p:cNvPr id="15" name="Textplatzhalter 11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628651" y="3207073"/>
            <a:ext cx="8156574" cy="956773"/>
          </a:xfrm>
          <a:ln>
            <a:solidFill>
              <a:schemeClr val="accent2"/>
            </a:solidFill>
          </a:ln>
        </p:spPr>
        <p:txBody>
          <a:bodyPr wrap="square" lIns="108000" tIns="108000" rIns="108000" bIns="108000">
            <a:spAutoFit/>
          </a:bodyPr>
          <a:lstStyle>
            <a:lvl1pPr>
              <a:spcBef>
                <a:spcPts val="0"/>
              </a:spcBef>
              <a:defRPr sz="1600" b="1" baseline="0">
                <a:latin typeface="Courier New" pitchFamily="49" charset="0"/>
                <a:cs typeface="Courier New" pitchFamily="49" charset="0"/>
              </a:defRPr>
            </a:lvl1pPr>
            <a:lvl2pPr marL="271463" indent="-270000">
              <a:spcBef>
                <a:spcPts val="0"/>
              </a:spcBef>
              <a:buClr>
                <a:schemeClr val="tx1"/>
              </a:buClr>
              <a:buFont typeface="Courier New" pitchFamily="49" charset="0"/>
              <a:buChar char="&gt;"/>
              <a:defRPr sz="1600" b="1">
                <a:latin typeface="Courier New" pitchFamily="49" charset="0"/>
                <a:cs typeface="Courier New" pitchFamily="49" charset="0"/>
              </a:defRPr>
            </a:lvl2pPr>
            <a:lvl3pPr marL="555750" indent="-285750">
              <a:spcBef>
                <a:spcPts val="0"/>
              </a:spcBef>
              <a:buClr>
                <a:schemeClr val="tx1"/>
              </a:buClr>
              <a:buFont typeface="Courier New" pitchFamily="49" charset="0"/>
              <a:buChar char="&gt;"/>
              <a:defRPr sz="1600" b="1">
                <a:latin typeface="Courier New" pitchFamily="49" charset="0"/>
                <a:cs typeface="Courier New" pitchFamily="49" charset="0"/>
              </a:defRPr>
            </a:lvl3pPr>
            <a:lvl4pPr marL="810000" indent="-270000">
              <a:spcBef>
                <a:spcPts val="0"/>
              </a:spcBef>
              <a:buClr>
                <a:schemeClr val="tx1"/>
              </a:buClr>
              <a:buFont typeface="Segoe UI" pitchFamily="34" charset="0"/>
              <a:buChar char="&gt;"/>
              <a:defRPr sz="1600"/>
            </a:lvl4pPr>
          </a:lstStyle>
          <a:p>
            <a:pPr lvl="0"/>
            <a:r>
              <a:rPr lang="de-DE" dirty="0"/>
              <a:t>Platzhalter: Schrift Courier New, nicht kleiner als 14pt</a:t>
            </a:r>
          </a:p>
          <a:p>
            <a:pPr lvl="1"/>
            <a:r>
              <a:rPr lang="de-DE" dirty="0"/>
              <a:t>Text</a:t>
            </a:r>
          </a:p>
          <a:p>
            <a:pPr lvl="2"/>
            <a:r>
              <a:rPr lang="de-DE" dirty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33901289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folie mi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Kafka as an Event Store – is it Good Enough?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AA1D080-129B-CB43-9B9B-B053798F4C9F}" type="slidenum">
              <a:rPr lang="de-DE"/>
              <a:pPr/>
              <a:t>‹#›</a:t>
            </a:fld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4" name="Inhaltsplatzhalter 8"/>
          <p:cNvSpPr>
            <a:spLocks noGrp="1"/>
          </p:cNvSpPr>
          <p:nvPr>
            <p:ph sz="quarter" idx="19"/>
          </p:nvPr>
        </p:nvSpPr>
        <p:spPr>
          <a:xfrm>
            <a:off x="634065" y="927099"/>
            <a:ext cx="8151160" cy="2460157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0" name="Textplatzhalter 11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628651" y="3464026"/>
            <a:ext cx="8156574" cy="956773"/>
          </a:xfrm>
          <a:ln>
            <a:solidFill>
              <a:schemeClr val="accent2"/>
            </a:solidFill>
          </a:ln>
        </p:spPr>
        <p:txBody>
          <a:bodyPr wrap="square" lIns="108000" tIns="108000" rIns="108000" bIns="108000">
            <a:spAutoFit/>
          </a:bodyPr>
          <a:lstStyle>
            <a:lvl1pPr>
              <a:spcBef>
                <a:spcPts val="0"/>
              </a:spcBef>
              <a:defRPr sz="1600" b="1" baseline="0">
                <a:latin typeface="Courier New" pitchFamily="49" charset="0"/>
                <a:cs typeface="Courier New" pitchFamily="49" charset="0"/>
              </a:defRPr>
            </a:lvl1pPr>
            <a:lvl2pPr marL="271463" indent="-270000">
              <a:spcBef>
                <a:spcPts val="0"/>
              </a:spcBef>
              <a:buClr>
                <a:schemeClr val="tx1"/>
              </a:buClr>
              <a:buFont typeface="Courier New" pitchFamily="49" charset="0"/>
              <a:buChar char="&gt;"/>
              <a:defRPr sz="1600" b="1">
                <a:latin typeface="Courier New" pitchFamily="49" charset="0"/>
                <a:cs typeface="Courier New" pitchFamily="49" charset="0"/>
              </a:defRPr>
            </a:lvl2pPr>
            <a:lvl3pPr marL="555750" indent="-285750">
              <a:spcBef>
                <a:spcPts val="0"/>
              </a:spcBef>
              <a:buClr>
                <a:schemeClr val="tx1"/>
              </a:buClr>
              <a:buFont typeface="Courier New" pitchFamily="49" charset="0"/>
              <a:buChar char="&gt;"/>
              <a:defRPr sz="1600" b="1">
                <a:latin typeface="Courier New" pitchFamily="49" charset="0"/>
                <a:cs typeface="Courier New" pitchFamily="49" charset="0"/>
              </a:defRPr>
            </a:lvl3pPr>
            <a:lvl4pPr marL="810000" indent="-270000">
              <a:spcBef>
                <a:spcPts val="0"/>
              </a:spcBef>
              <a:buClr>
                <a:schemeClr val="tx1"/>
              </a:buClr>
              <a:buFont typeface="Segoe UI" pitchFamily="34" charset="0"/>
              <a:buChar char="&gt;"/>
              <a:defRPr sz="1600"/>
            </a:lvl4pPr>
          </a:lstStyle>
          <a:p>
            <a:pPr lvl="0"/>
            <a:r>
              <a:rPr lang="de-DE" dirty="0"/>
              <a:t>Platzhalter: Schrift Courier New, nicht kleiner als 14pt</a:t>
            </a:r>
          </a:p>
          <a:p>
            <a:pPr lvl="1"/>
            <a:r>
              <a:rPr lang="de-DE" dirty="0"/>
              <a:t>Text</a:t>
            </a:r>
          </a:p>
          <a:p>
            <a:pPr lvl="2"/>
            <a:r>
              <a:rPr lang="de-DE" dirty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6961131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3.emf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jp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 bwMode="gray">
          <a:xfrm>
            <a:off x="654274" y="924806"/>
            <a:ext cx="8130951" cy="3266194"/>
          </a:xfrm>
          <a:prstGeom prst="rect">
            <a:avLst/>
          </a:prstGeom>
        </p:spPr>
        <p:txBody>
          <a:bodyPr vert="horz" lIns="108000" tIns="46800" rIns="108000" bIns="46800" rtlCol="0" anchor="t" anchorCtr="0">
            <a:no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  <a:p>
            <a:pPr lvl="5"/>
            <a:r>
              <a:rPr lang="de-DE" dirty="0"/>
              <a:t>Sechste Ebene</a:t>
            </a:r>
          </a:p>
        </p:txBody>
      </p:sp>
      <p:sp>
        <p:nvSpPr>
          <p:cNvPr id="7" name="Titelplatzhalter 6"/>
          <p:cNvSpPr>
            <a:spLocks noGrp="1"/>
          </p:cNvSpPr>
          <p:nvPr>
            <p:ph type="title"/>
          </p:nvPr>
        </p:nvSpPr>
        <p:spPr>
          <a:xfrm>
            <a:off x="634065" y="127800"/>
            <a:ext cx="8151160" cy="721275"/>
          </a:xfrm>
          <a:prstGeom prst="rect">
            <a:avLst/>
          </a:prstGeom>
        </p:spPr>
        <p:txBody>
          <a:bodyPr vert="horz" lIns="108000" tIns="46800" rIns="108000" bIns="46800" rtlCol="0" anchor="t" anchorCtr="0">
            <a:no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18" name="Rechteck 7"/>
          <p:cNvSpPr/>
          <p:nvPr userDrawn="1"/>
        </p:nvSpPr>
        <p:spPr bwMode="auto">
          <a:xfrm>
            <a:off x="358775" y="279400"/>
            <a:ext cx="216000" cy="216000"/>
          </a:xfrm>
          <a:prstGeom prst="rect">
            <a:avLst/>
          </a:prstGeom>
          <a:solidFill>
            <a:srgbClr val="ED1C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CH" noProof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3"/>
          </p:nvPr>
        </p:nvSpPr>
        <p:spPr>
          <a:xfrm>
            <a:off x="1545089" y="4809038"/>
            <a:ext cx="4826995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aseline="0">
                <a:solidFill>
                  <a:schemeClr val="bg1">
                    <a:lumMod val="65000"/>
                  </a:schemeClr>
                </a:solidFill>
                <a:latin typeface="Arial"/>
              </a:defRPr>
            </a:lvl1pPr>
          </a:lstStyle>
          <a:p>
            <a:r>
              <a:rPr lang="en-US"/>
              <a:t>Kafka as an Event Store – is it Good Enough?</a:t>
            </a:r>
            <a:endParaRPr lang="de-DE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4"/>
          </p:nvPr>
        </p:nvSpPr>
        <p:spPr>
          <a:xfrm>
            <a:off x="261273" y="4809038"/>
            <a:ext cx="4968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aseline="0">
                <a:solidFill>
                  <a:schemeClr val="bg1">
                    <a:lumMod val="65000"/>
                  </a:schemeClr>
                </a:solidFill>
                <a:latin typeface="Arial"/>
              </a:defRPr>
            </a:lvl1pPr>
          </a:lstStyle>
          <a:p>
            <a:fld id="{CAA1D080-129B-CB43-9B9B-B053798F4C9F}" type="slidenum">
              <a:rPr lang="de-DE"/>
              <a:pPr/>
              <a:t>‹#›</a:t>
            </a:fld>
            <a:endParaRPr lang="de-DE"/>
          </a:p>
        </p:txBody>
      </p:sp>
      <p:sp>
        <p:nvSpPr>
          <p:cNvPr id="10" name="Datumsplatzhalter 9"/>
          <p:cNvSpPr>
            <a:spLocks noGrp="1"/>
          </p:cNvSpPr>
          <p:nvPr>
            <p:ph type="dt" sz="half" idx="2"/>
          </p:nvPr>
        </p:nvSpPr>
        <p:spPr>
          <a:xfrm>
            <a:off x="669020" y="4809038"/>
            <a:ext cx="9000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bg1">
                    <a:lumMod val="65000"/>
                  </a:schemeClr>
                </a:solidFill>
                <a:latin typeface="Arial"/>
              </a:defRPr>
            </a:lvl1pPr>
          </a:lstStyle>
          <a:p>
            <a:endParaRPr lang="de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CDDEC003-F8C6-45E7-BD58-B4D8DA9597AB}"/>
              </a:ext>
            </a:extLst>
          </p:cNvPr>
          <p:cNvPicPr>
            <a:picLocks noChangeAspect="1"/>
          </p:cNvPicPr>
          <p:nvPr userDrawn="1"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2191" y="4701423"/>
            <a:ext cx="1523034" cy="314277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F867A96E-CD5B-ED4E-8827-0B582DDF4580}"/>
              </a:ext>
            </a:extLst>
          </p:cNvPr>
          <p:cNvGrpSpPr/>
          <p:nvPr userDrawn="1"/>
        </p:nvGrpSpPr>
        <p:grpSpPr>
          <a:xfrm>
            <a:off x="6372085" y="4818182"/>
            <a:ext cx="1153803" cy="274637"/>
            <a:chOff x="6483595" y="4818182"/>
            <a:chExt cx="1153803" cy="274637"/>
          </a:xfrm>
        </p:grpSpPr>
        <p:sp>
          <p:nvSpPr>
            <p:cNvPr id="12" name="Fußzeilenplatzhalter 7">
              <a:extLst>
                <a:ext uri="{FF2B5EF4-FFF2-40B4-BE49-F238E27FC236}">
                  <a16:creationId xmlns:a16="http://schemas.microsoft.com/office/drawing/2014/main" id="{B5C59530-5CB0-8D40-BFD3-548E804827A3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6640362" y="4818182"/>
              <a:ext cx="997036" cy="274637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100" kern="1200" baseline="0">
                  <a:solidFill>
                    <a:schemeClr val="bg1">
                      <a:lumMod val="65000"/>
                    </a:schemeClr>
                  </a:solidFill>
                  <a:latin typeface="Arial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100" b="0" dirty="0"/>
                <a:t>gschmutz</a:t>
              </a:r>
            </a:p>
          </p:txBody>
        </p:sp>
        <p:pic>
          <p:nvPicPr>
            <p:cNvPr id="13" name="Picture 6" descr="Bildergebnis für twitter">
              <a:extLst>
                <a:ext uri="{FF2B5EF4-FFF2-40B4-BE49-F238E27FC236}">
                  <a16:creationId xmlns:a16="http://schemas.microsoft.com/office/drawing/2014/main" id="{98D6FD6E-4BE3-1C49-A157-6F7A4C396A25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83595" y="4853183"/>
              <a:ext cx="266700" cy="2293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6557701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  <p:sldLayoutId id="2147483723" r:id="rId12"/>
    <p:sldLayoutId id="2147483724" r:id="rId13"/>
    <p:sldLayoutId id="2147483725" r:id="rId14"/>
    <p:sldLayoutId id="2147483726" r:id="rId15"/>
    <p:sldLayoutId id="2147483727" r:id="rId16"/>
    <p:sldLayoutId id="2147483728" r:id="rId17"/>
    <p:sldLayoutId id="2147483729" r:id="rId18"/>
    <p:sldLayoutId id="2147483730" r:id="rId19"/>
    <p:sldLayoutId id="2147483731" r:id="rId20"/>
    <p:sldLayoutId id="2147483732" r:id="rId21"/>
    <p:sldLayoutId id="2147483733" r:id="rId22"/>
  </p:sldLayoutIdLst>
  <p:hf sldNum="0" hdr="0" ftr="0" dt="0"/>
  <p:txStyles>
    <p:titleStyle>
      <a:lvl1pPr algn="l" rtl="0" eaLnBrk="1" fontAlgn="base" hangingPunct="1">
        <a:lnSpc>
          <a:spcPts val="3100"/>
        </a:lnSpc>
        <a:spcBef>
          <a:spcPct val="0"/>
        </a:spcBef>
        <a:spcAft>
          <a:spcPct val="0"/>
        </a:spcAft>
        <a:defRPr sz="2500" kern="1200">
          <a:solidFill>
            <a:srgbClr val="141313"/>
          </a:solidFill>
          <a:latin typeface="Arial"/>
          <a:ea typeface="+mj-ea"/>
          <a:cs typeface="Arial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accent2"/>
          </a:solidFill>
          <a:latin typeface="Segoe UI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accent2"/>
          </a:solidFill>
          <a:latin typeface="Segoe UI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accent2"/>
          </a:solidFill>
          <a:latin typeface="Segoe UI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accent2"/>
          </a:solidFill>
          <a:latin typeface="Segoe UI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accent2"/>
          </a:solidFill>
          <a:latin typeface="Segoe UI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accent2"/>
          </a:solidFill>
          <a:latin typeface="Segoe UI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accent2"/>
          </a:solidFill>
          <a:latin typeface="Segoe UI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accent2"/>
          </a:solidFill>
          <a:latin typeface="Segoe UI" pitchFamily="34" charset="0"/>
        </a:defRPr>
      </a:lvl9pPr>
    </p:titleStyle>
    <p:bodyStyle>
      <a:lvl1pPr algn="l" rtl="0" eaLnBrk="1" fontAlgn="base" hangingPunct="1">
        <a:lnSpc>
          <a:spcPts val="1900"/>
        </a:lnSpc>
        <a:spcBef>
          <a:spcPts val="0"/>
        </a:spcBef>
        <a:spcAft>
          <a:spcPct val="0"/>
        </a:spcAft>
        <a:buClr>
          <a:schemeClr val="accent1"/>
        </a:buClr>
        <a:defRPr sz="1600" kern="1200">
          <a:solidFill>
            <a:srgbClr val="666666"/>
          </a:solidFill>
          <a:latin typeface="Arial"/>
          <a:ea typeface="+mn-ea"/>
          <a:cs typeface="Arial"/>
        </a:defRPr>
      </a:lvl1pPr>
      <a:lvl2pPr marL="271463" indent="-269875" algn="l" rtl="0" eaLnBrk="1" fontAlgn="base" hangingPunct="1">
        <a:lnSpc>
          <a:spcPts val="1900"/>
        </a:lnSpc>
        <a:spcBef>
          <a:spcPts val="900"/>
        </a:spcBef>
        <a:spcAft>
          <a:spcPct val="0"/>
        </a:spcAft>
        <a:buClrTx/>
        <a:buSzPct val="100000"/>
        <a:buFontTx/>
        <a:buBlip>
          <a:blip r:embed="rId26"/>
        </a:buBlip>
        <a:defRPr sz="1600" kern="1200">
          <a:solidFill>
            <a:srgbClr val="666666"/>
          </a:solidFill>
          <a:latin typeface="Arial"/>
          <a:ea typeface="+mn-ea"/>
          <a:cs typeface="Arial"/>
        </a:defRPr>
      </a:lvl2pPr>
      <a:lvl3pPr marL="468000" indent="-180000" algn="l" rtl="0" eaLnBrk="1" fontAlgn="base" hangingPunct="1">
        <a:lnSpc>
          <a:spcPts val="1900"/>
        </a:lnSpc>
        <a:spcBef>
          <a:spcPts val="900"/>
        </a:spcBef>
        <a:spcAft>
          <a:spcPct val="0"/>
        </a:spcAft>
        <a:buClr>
          <a:schemeClr val="tx1"/>
        </a:buClr>
        <a:buFont typeface="Lucida Grande"/>
        <a:buChar char="–"/>
        <a:defRPr sz="1600" kern="1200">
          <a:solidFill>
            <a:srgbClr val="666666"/>
          </a:solidFill>
          <a:latin typeface="Arial"/>
          <a:ea typeface="+mn-ea"/>
          <a:cs typeface="Arial"/>
        </a:defRPr>
      </a:lvl3pPr>
      <a:lvl4pPr marL="674688" indent="-182563" algn="l" rtl="0" eaLnBrk="1" fontAlgn="base" hangingPunct="1">
        <a:lnSpc>
          <a:spcPts val="1900"/>
        </a:lnSpc>
        <a:spcBef>
          <a:spcPts val="900"/>
        </a:spcBef>
        <a:spcAft>
          <a:spcPct val="0"/>
        </a:spcAft>
        <a:buClr>
          <a:srgbClr val="666666"/>
        </a:buClr>
        <a:buFont typeface="Arial"/>
        <a:buChar char="•"/>
        <a:tabLst/>
        <a:defRPr sz="1600" kern="1200">
          <a:solidFill>
            <a:srgbClr val="666666"/>
          </a:solidFill>
          <a:latin typeface="Arial"/>
          <a:ea typeface="+mn-ea"/>
          <a:cs typeface="Arial"/>
        </a:defRPr>
      </a:lvl4pPr>
      <a:lvl5pPr marL="849313" indent="-174625" algn="l" defTabSz="900113" rtl="0" eaLnBrk="1" fontAlgn="base" hangingPunct="1">
        <a:lnSpc>
          <a:spcPts val="1900"/>
        </a:lnSpc>
        <a:spcBef>
          <a:spcPts val="900"/>
        </a:spcBef>
        <a:spcAft>
          <a:spcPct val="0"/>
        </a:spcAft>
        <a:buClr>
          <a:schemeClr val="accent2"/>
        </a:buClr>
        <a:buFont typeface="Arial" charset="0"/>
        <a:buChar char="•"/>
        <a:tabLst/>
        <a:defRPr sz="1600" kern="1200">
          <a:solidFill>
            <a:srgbClr val="666666"/>
          </a:solidFill>
          <a:latin typeface="Arial"/>
          <a:ea typeface="+mn-ea"/>
          <a:cs typeface="Arial"/>
        </a:defRPr>
      </a:lvl5pPr>
      <a:lvl6pPr marL="1023938" indent="-174625" algn="l" defTabSz="914400" rtl="0" eaLnBrk="1" latinLnBrk="0" hangingPunct="1">
        <a:lnSpc>
          <a:spcPts val="1900"/>
        </a:lnSpc>
        <a:spcBef>
          <a:spcPts val="900"/>
        </a:spcBef>
        <a:buClr>
          <a:schemeClr val="accent2"/>
        </a:buClr>
        <a:buFont typeface="Segoe UI" pitchFamily="34" charset="0"/>
        <a:buChar char="&gt;"/>
        <a:tabLst/>
        <a:defRPr sz="1600" kern="1200">
          <a:solidFill>
            <a:srgbClr val="666666"/>
          </a:solidFill>
          <a:latin typeface="Arial"/>
          <a:ea typeface="+mn-ea"/>
          <a:cs typeface="Arial"/>
        </a:defRPr>
      </a:lvl6pPr>
      <a:lvl7pPr marL="468000" indent="-180000" algn="l" defTabSz="914400" rtl="0" eaLnBrk="1" latinLnBrk="0" hangingPunct="1">
        <a:lnSpc>
          <a:spcPts val="1900"/>
        </a:lnSpc>
        <a:spcBef>
          <a:spcPts val="900"/>
        </a:spcBef>
        <a:buClr>
          <a:schemeClr val="tx1"/>
        </a:buClr>
        <a:buFont typeface="Segoe UI" pitchFamily="34" charset="0"/>
        <a:buChar char="&gt;"/>
        <a:defRPr sz="1600" kern="1200">
          <a:solidFill>
            <a:srgbClr val="666666"/>
          </a:solidFill>
          <a:latin typeface="Arial"/>
          <a:ea typeface="+mn-ea"/>
          <a:cs typeface="Arial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18" Type="http://schemas.openxmlformats.org/officeDocument/2006/relationships/image" Target="../media/image32.png"/><Relationship Id="rId3" Type="http://schemas.openxmlformats.org/officeDocument/2006/relationships/image" Target="../media/image17.tiff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17" Type="http://schemas.openxmlformats.org/officeDocument/2006/relationships/image" Target="../media/image31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30.png"/><Relationship Id="rId20" Type="http://schemas.openxmlformats.org/officeDocument/2006/relationships/image" Target="../media/image34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tiff"/><Relationship Id="rId15" Type="http://schemas.openxmlformats.org/officeDocument/2006/relationships/image" Target="../media/image29.png"/><Relationship Id="rId10" Type="http://schemas.openxmlformats.org/officeDocument/2006/relationships/image" Target="../media/image24.png"/><Relationship Id="rId19" Type="http://schemas.openxmlformats.org/officeDocument/2006/relationships/image" Target="../media/image33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28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gif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18" Type="http://schemas.openxmlformats.org/officeDocument/2006/relationships/image" Target="../media/image32.png"/><Relationship Id="rId3" Type="http://schemas.openxmlformats.org/officeDocument/2006/relationships/image" Target="../media/image17.tiff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17" Type="http://schemas.openxmlformats.org/officeDocument/2006/relationships/image" Target="../media/image31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30.png"/><Relationship Id="rId20" Type="http://schemas.openxmlformats.org/officeDocument/2006/relationships/image" Target="../media/image34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tiff"/><Relationship Id="rId15" Type="http://schemas.openxmlformats.org/officeDocument/2006/relationships/image" Target="../media/image29.png"/><Relationship Id="rId10" Type="http://schemas.openxmlformats.org/officeDocument/2006/relationships/image" Target="../media/image24.png"/><Relationship Id="rId19" Type="http://schemas.openxmlformats.org/officeDocument/2006/relationships/image" Target="../media/image33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2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.tif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ctrTitle"/>
          </p:nvPr>
        </p:nvSpPr>
        <p:spPr>
          <a:xfrm>
            <a:off x="240465" y="280908"/>
            <a:ext cx="8544760" cy="800797"/>
          </a:xfrm>
        </p:spPr>
        <p:txBody>
          <a:bodyPr/>
          <a:lstStyle/>
          <a:p>
            <a:r>
              <a:rPr lang="de-CH" dirty="0"/>
              <a:t>Microservices, Event-</a:t>
            </a:r>
            <a:r>
              <a:rPr lang="de-CH" dirty="0" err="1"/>
              <a:t>Driven</a:t>
            </a:r>
            <a:r>
              <a:rPr lang="de-CH" dirty="0"/>
              <a:t>, CQRS &amp; Event Sourcing</a:t>
            </a:r>
            <a:endParaRPr lang="en-US" dirty="0">
              <a:effectLst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 sz="1800" dirty="0"/>
          </a:p>
          <a:p>
            <a:r>
              <a:rPr lang="en-US" sz="1800" dirty="0"/>
              <a:t>Guido Schmutz (</a:t>
            </a:r>
            <a:r>
              <a:rPr lang="en-US" sz="1800" dirty="0" err="1"/>
              <a:t>guido.schmutz@trivadis.com</a:t>
            </a:r>
            <a:r>
              <a:rPr lang="en-US" sz="1800" dirty="0"/>
              <a:t>)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sz="1800" dirty="0"/>
              <a:t>gschmutz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0810CAC-C1C3-4D45-B72B-D1B920C17BC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396096" y="3439568"/>
            <a:ext cx="4721992" cy="315515"/>
          </a:xfrm>
        </p:spPr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guidoschmutz.wordpress.com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74456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573B19-336B-A24B-A0B5-9EFA5947FC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65" y="109937"/>
            <a:ext cx="8151160" cy="721275"/>
          </a:xfrm>
        </p:spPr>
        <p:txBody>
          <a:bodyPr/>
          <a:lstStyle/>
          <a:p>
            <a:r>
              <a:rPr lang="en-US" dirty="0"/>
              <a:t>Pattern: Event Interaction</a:t>
            </a:r>
          </a:p>
        </p:txBody>
      </p:sp>
      <p:sp>
        <p:nvSpPr>
          <p:cNvPr id="5" name="Hexagon 4">
            <a:extLst>
              <a:ext uri="{FF2B5EF4-FFF2-40B4-BE49-F238E27FC236}">
                <a16:creationId xmlns:a16="http://schemas.microsoft.com/office/drawing/2014/main" id="{0FD1B258-6EE9-ED41-864F-04F19A6252FC}"/>
              </a:ext>
            </a:extLst>
          </p:cNvPr>
          <p:cNvSpPr/>
          <p:nvPr/>
        </p:nvSpPr>
        <p:spPr>
          <a:xfrm>
            <a:off x="1208771" y="1518891"/>
            <a:ext cx="1468070" cy="1224860"/>
          </a:xfrm>
          <a:prstGeom prst="hexagon">
            <a:avLst/>
          </a:prstGeom>
          <a:solidFill>
            <a:schemeClr val="bg2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05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Hexagon 5">
            <a:extLst>
              <a:ext uri="{FF2B5EF4-FFF2-40B4-BE49-F238E27FC236}">
                <a16:creationId xmlns:a16="http://schemas.microsoft.com/office/drawing/2014/main" id="{82788336-53AB-0B47-9654-4263438E9211}"/>
              </a:ext>
            </a:extLst>
          </p:cNvPr>
          <p:cNvSpPr/>
          <p:nvPr/>
        </p:nvSpPr>
        <p:spPr>
          <a:xfrm>
            <a:off x="1529299" y="1756552"/>
            <a:ext cx="827015" cy="749538"/>
          </a:xfrm>
          <a:prstGeom prst="hexagon">
            <a:avLst/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A9DB704-8A85-AF43-A690-87F5C5D0EFEB}"/>
              </a:ext>
            </a:extLst>
          </p:cNvPr>
          <p:cNvSpPr/>
          <p:nvPr/>
        </p:nvSpPr>
        <p:spPr>
          <a:xfrm>
            <a:off x="1879677" y="1694907"/>
            <a:ext cx="146807" cy="122486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err="1">
              <a:solidFill>
                <a:schemeClr val="tx1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6133F72-1228-364B-B6C5-ACFF46BD148E}"/>
              </a:ext>
            </a:extLst>
          </p:cNvPr>
          <p:cNvSpPr/>
          <p:nvPr/>
        </p:nvSpPr>
        <p:spPr>
          <a:xfrm>
            <a:off x="1879677" y="2433260"/>
            <a:ext cx="146807" cy="122486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err="1">
              <a:solidFill>
                <a:schemeClr val="tx1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3C4EF98-A797-F643-A7CC-A67DD4B21C17}"/>
              </a:ext>
            </a:extLst>
          </p:cNvPr>
          <p:cNvSpPr/>
          <p:nvPr/>
        </p:nvSpPr>
        <p:spPr>
          <a:xfrm>
            <a:off x="2219782" y="1919832"/>
            <a:ext cx="146807" cy="122486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err="1">
              <a:solidFill>
                <a:schemeClr val="tx1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87F84CD-F52C-BB42-98E7-0767DFFA3C58}"/>
              </a:ext>
            </a:extLst>
          </p:cNvPr>
          <p:cNvSpPr/>
          <p:nvPr/>
        </p:nvSpPr>
        <p:spPr>
          <a:xfrm>
            <a:off x="2209507" y="2265372"/>
            <a:ext cx="146807" cy="122486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err="1">
              <a:solidFill>
                <a:schemeClr val="tx1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9A3ACE9-F84F-E74E-A949-5CDF7CB73D7E}"/>
              </a:ext>
            </a:extLst>
          </p:cNvPr>
          <p:cNvSpPr/>
          <p:nvPr/>
        </p:nvSpPr>
        <p:spPr>
          <a:xfrm>
            <a:off x="1558344" y="2275646"/>
            <a:ext cx="146807" cy="122486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err="1">
              <a:solidFill>
                <a:schemeClr val="tx1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8709368-A2B7-C24C-9DE2-8D70C2E04C3E}"/>
              </a:ext>
            </a:extLst>
          </p:cNvPr>
          <p:cNvSpPr/>
          <p:nvPr/>
        </p:nvSpPr>
        <p:spPr>
          <a:xfrm>
            <a:off x="1558344" y="1897292"/>
            <a:ext cx="146807" cy="122486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err="1">
              <a:solidFill>
                <a:schemeClr val="tx1"/>
              </a:solidFill>
            </a:endParaRPr>
          </a:p>
        </p:txBody>
      </p:sp>
      <p:sp>
        <p:nvSpPr>
          <p:cNvPr id="13" name="Hexagon 12">
            <a:extLst>
              <a:ext uri="{FF2B5EF4-FFF2-40B4-BE49-F238E27FC236}">
                <a16:creationId xmlns:a16="http://schemas.microsoft.com/office/drawing/2014/main" id="{DA902F82-82B6-0B43-BD83-412FABC65658}"/>
              </a:ext>
            </a:extLst>
          </p:cNvPr>
          <p:cNvSpPr/>
          <p:nvPr/>
        </p:nvSpPr>
        <p:spPr>
          <a:xfrm>
            <a:off x="6200458" y="1518891"/>
            <a:ext cx="1468070" cy="1224860"/>
          </a:xfrm>
          <a:prstGeom prst="hexagon">
            <a:avLst/>
          </a:prstGeom>
          <a:solidFill>
            <a:schemeClr val="bg2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05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Hexagon 13">
            <a:extLst>
              <a:ext uri="{FF2B5EF4-FFF2-40B4-BE49-F238E27FC236}">
                <a16:creationId xmlns:a16="http://schemas.microsoft.com/office/drawing/2014/main" id="{FFCD7247-8BBC-E44D-9D34-DA979371BD6F}"/>
              </a:ext>
            </a:extLst>
          </p:cNvPr>
          <p:cNvSpPr/>
          <p:nvPr/>
        </p:nvSpPr>
        <p:spPr>
          <a:xfrm>
            <a:off x="6520986" y="1756552"/>
            <a:ext cx="827015" cy="749538"/>
          </a:xfrm>
          <a:prstGeom prst="hexagon">
            <a:avLst/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1EBF29A-4287-D141-8CBD-99892264D13E}"/>
              </a:ext>
            </a:extLst>
          </p:cNvPr>
          <p:cNvSpPr/>
          <p:nvPr/>
        </p:nvSpPr>
        <p:spPr>
          <a:xfrm>
            <a:off x="6871364" y="1694907"/>
            <a:ext cx="146807" cy="122486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err="1">
              <a:solidFill>
                <a:schemeClr val="tx1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0D2AE87-ECF2-AD41-80E1-D50788CE4FDF}"/>
              </a:ext>
            </a:extLst>
          </p:cNvPr>
          <p:cNvSpPr/>
          <p:nvPr/>
        </p:nvSpPr>
        <p:spPr>
          <a:xfrm>
            <a:off x="6871364" y="2433260"/>
            <a:ext cx="146807" cy="122486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err="1">
              <a:solidFill>
                <a:schemeClr val="tx1"/>
              </a:solidFill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193BB46A-8FD5-BF49-AED3-6C0854D0162C}"/>
              </a:ext>
            </a:extLst>
          </p:cNvPr>
          <p:cNvSpPr/>
          <p:nvPr/>
        </p:nvSpPr>
        <p:spPr>
          <a:xfrm>
            <a:off x="7211469" y="1919832"/>
            <a:ext cx="146807" cy="122486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err="1">
              <a:solidFill>
                <a:schemeClr val="tx1"/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7992699-9A11-724C-915F-CB52D7CF2530}"/>
              </a:ext>
            </a:extLst>
          </p:cNvPr>
          <p:cNvSpPr/>
          <p:nvPr/>
        </p:nvSpPr>
        <p:spPr>
          <a:xfrm>
            <a:off x="7201194" y="2265372"/>
            <a:ext cx="146807" cy="122486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err="1">
              <a:solidFill>
                <a:schemeClr val="tx1"/>
              </a:solidFill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722CB45-BF33-5047-AE19-20CF949310BB}"/>
              </a:ext>
            </a:extLst>
          </p:cNvPr>
          <p:cNvSpPr/>
          <p:nvPr/>
        </p:nvSpPr>
        <p:spPr>
          <a:xfrm>
            <a:off x="6550031" y="2275646"/>
            <a:ext cx="146807" cy="122486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err="1">
              <a:solidFill>
                <a:schemeClr val="tx1"/>
              </a:solidFill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CF65C42-9C11-7940-9EA1-6B418336A4E0}"/>
              </a:ext>
            </a:extLst>
          </p:cNvPr>
          <p:cNvSpPr/>
          <p:nvPr/>
        </p:nvSpPr>
        <p:spPr>
          <a:xfrm>
            <a:off x="6550031" y="1897292"/>
            <a:ext cx="146807" cy="122486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err="1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228E2F1-8187-8E40-A1EC-76CC9201F177}"/>
              </a:ext>
            </a:extLst>
          </p:cNvPr>
          <p:cNvSpPr/>
          <p:nvPr/>
        </p:nvSpPr>
        <p:spPr>
          <a:xfrm>
            <a:off x="2457314" y="1817393"/>
            <a:ext cx="490090" cy="187811"/>
          </a:xfrm>
          <a:prstGeom prst="rect">
            <a:avLst/>
          </a:prstGeom>
          <a:solidFill>
            <a:schemeClr val="tx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900" dirty="0">
                <a:solidFill>
                  <a:schemeClr val="bg1"/>
                </a:solidFill>
              </a:rPr>
              <a:t>Producer</a:t>
            </a:r>
            <a:endParaRPr lang="en-US" sz="1000" dirty="0">
              <a:solidFill>
                <a:schemeClr val="bg1"/>
              </a:solidFill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72A97A6-82B4-E440-823C-788FAA4285CD}"/>
              </a:ext>
            </a:extLst>
          </p:cNvPr>
          <p:cNvCxnSpPr>
            <a:cxnSpLocks/>
            <a:stCxn id="22" idx="1"/>
            <a:endCxn id="9" idx="7"/>
          </p:cNvCxnSpPr>
          <p:nvPr/>
        </p:nvCxnSpPr>
        <p:spPr>
          <a:xfrm flipH="1">
            <a:off x="2345090" y="1911299"/>
            <a:ext cx="112224" cy="264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4E04325-80F3-574E-A2A2-60366314AB12}"/>
              </a:ext>
            </a:extLst>
          </p:cNvPr>
          <p:cNvCxnSpPr>
            <a:cxnSpLocks/>
            <a:endCxn id="19" idx="2"/>
          </p:cNvCxnSpPr>
          <p:nvPr/>
        </p:nvCxnSpPr>
        <p:spPr>
          <a:xfrm>
            <a:off x="6388958" y="2326682"/>
            <a:ext cx="161073" cy="102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4D2A0B9C-6CF0-794A-B179-F23C347B2154}"/>
              </a:ext>
            </a:extLst>
          </p:cNvPr>
          <p:cNvSpPr/>
          <p:nvPr/>
        </p:nvSpPr>
        <p:spPr>
          <a:xfrm>
            <a:off x="3946892" y="1817393"/>
            <a:ext cx="842609" cy="804972"/>
          </a:xfrm>
          <a:prstGeom prst="roundRect">
            <a:avLst>
              <a:gd name="adj" fmla="val 8372"/>
            </a:avLst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sz="9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Event Hub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7C3506A-E229-544D-BF13-BF4F4DD1709B}"/>
              </a:ext>
            </a:extLst>
          </p:cNvPr>
          <p:cNvGrpSpPr/>
          <p:nvPr/>
        </p:nvGrpSpPr>
        <p:grpSpPr>
          <a:xfrm>
            <a:off x="4224196" y="2111729"/>
            <a:ext cx="288000" cy="288000"/>
            <a:chOff x="5926904" y="2540197"/>
            <a:chExt cx="781814" cy="720000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92B9C69-76F2-AE49-BCC7-D0881A54C14C}"/>
                </a:ext>
              </a:extLst>
            </p:cNvPr>
            <p:cNvSpPr/>
            <p:nvPr/>
          </p:nvSpPr>
          <p:spPr>
            <a:xfrm>
              <a:off x="5950053" y="2540197"/>
              <a:ext cx="720000" cy="72000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31764BEE-7057-D243-A7FF-6EA1E2744219}"/>
                </a:ext>
              </a:extLst>
            </p:cNvPr>
            <p:cNvSpPr/>
            <p:nvPr/>
          </p:nvSpPr>
          <p:spPr>
            <a:xfrm>
              <a:off x="5926904" y="2709514"/>
              <a:ext cx="781814" cy="39243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818C21ED-D788-AE40-AA40-62A500A21E21}"/>
                </a:ext>
              </a:extLst>
            </p:cNvPr>
            <p:cNvSpPr/>
            <p:nvPr/>
          </p:nvSpPr>
          <p:spPr>
            <a:xfrm>
              <a:off x="6076408" y="2657873"/>
              <a:ext cx="71074" cy="65455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 w="38100">
              <a:solidFill>
                <a:schemeClr val="tx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2841F367-B299-0245-9257-750EB82CE212}"/>
                </a:ext>
              </a:extLst>
            </p:cNvPr>
            <p:cNvSpPr/>
            <p:nvPr/>
          </p:nvSpPr>
          <p:spPr>
            <a:xfrm>
              <a:off x="6076408" y="2862359"/>
              <a:ext cx="71074" cy="65455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 w="38100">
              <a:solidFill>
                <a:schemeClr val="tx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18F1C3C-5F18-E344-9CB4-5DA546FF19AB}"/>
                </a:ext>
              </a:extLst>
            </p:cNvPr>
            <p:cNvSpPr/>
            <p:nvPr/>
          </p:nvSpPr>
          <p:spPr>
            <a:xfrm>
              <a:off x="6076408" y="3066844"/>
              <a:ext cx="71074" cy="65455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 w="38100">
              <a:solidFill>
                <a:schemeClr val="tx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A6EBCC24-B8BB-6F41-B121-1DDBB266FDF9}"/>
                </a:ext>
              </a:extLst>
            </p:cNvPr>
            <p:cNvSpPr/>
            <p:nvPr/>
          </p:nvSpPr>
          <p:spPr>
            <a:xfrm>
              <a:off x="6263530" y="2775550"/>
              <a:ext cx="71074" cy="65455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 w="38100">
              <a:solidFill>
                <a:schemeClr val="tx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DE9E5BB3-F978-9E43-992E-95665BB20069}"/>
                </a:ext>
              </a:extLst>
            </p:cNvPr>
            <p:cNvSpPr/>
            <p:nvPr/>
          </p:nvSpPr>
          <p:spPr>
            <a:xfrm>
              <a:off x="6263530" y="2980033"/>
              <a:ext cx="71074" cy="65455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 w="38100">
              <a:solidFill>
                <a:schemeClr val="tx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3B84FAFB-FF57-2D4D-B6E3-6C414AE58818}"/>
                </a:ext>
              </a:extLst>
            </p:cNvPr>
            <p:cNvSpPr/>
            <p:nvPr/>
          </p:nvSpPr>
          <p:spPr>
            <a:xfrm>
              <a:off x="6450658" y="2881650"/>
              <a:ext cx="71074" cy="65455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 w="38100">
              <a:solidFill>
                <a:schemeClr val="tx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7" name="Rectangle 36">
            <a:extLst>
              <a:ext uri="{FF2B5EF4-FFF2-40B4-BE49-F238E27FC236}">
                <a16:creationId xmlns:a16="http://schemas.microsoft.com/office/drawing/2014/main" id="{6474299B-A0B4-4C48-A2A9-73B8A0468BFE}"/>
              </a:ext>
            </a:extLst>
          </p:cNvPr>
          <p:cNvSpPr/>
          <p:nvPr/>
        </p:nvSpPr>
        <p:spPr>
          <a:xfrm>
            <a:off x="5913134" y="2254664"/>
            <a:ext cx="490090" cy="187811"/>
          </a:xfrm>
          <a:prstGeom prst="rect">
            <a:avLst/>
          </a:prstGeom>
          <a:solidFill>
            <a:schemeClr val="tx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900" dirty="0">
                <a:solidFill>
                  <a:schemeClr val="bg1"/>
                </a:solidFill>
              </a:rPr>
              <a:t>Consumer</a:t>
            </a:r>
            <a:endParaRPr lang="en-US" sz="1000" dirty="0">
              <a:solidFill>
                <a:schemeClr val="bg1"/>
              </a:solidFill>
            </a:endParaRPr>
          </a:p>
        </p:txBody>
      </p:sp>
      <p:cxnSp>
        <p:nvCxnSpPr>
          <p:cNvPr id="38" name="Straight Arrow Connector 30">
            <a:extLst>
              <a:ext uri="{FF2B5EF4-FFF2-40B4-BE49-F238E27FC236}">
                <a16:creationId xmlns:a16="http://schemas.microsoft.com/office/drawing/2014/main" id="{2AEBEDCB-393C-B84F-929B-FE8494DE0741}"/>
              </a:ext>
            </a:extLst>
          </p:cNvPr>
          <p:cNvCxnSpPr>
            <a:cxnSpLocks/>
            <a:endCxn id="27" idx="1"/>
          </p:cNvCxnSpPr>
          <p:nvPr/>
        </p:nvCxnSpPr>
        <p:spPr>
          <a:xfrm>
            <a:off x="2947404" y="1911299"/>
            <a:ext cx="999488" cy="308580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0">
            <a:extLst>
              <a:ext uri="{FF2B5EF4-FFF2-40B4-BE49-F238E27FC236}">
                <a16:creationId xmlns:a16="http://schemas.microsoft.com/office/drawing/2014/main" id="{7AFA1786-A3A5-D24F-8DD4-462A7087D16C}"/>
              </a:ext>
            </a:extLst>
          </p:cNvPr>
          <p:cNvCxnSpPr>
            <a:cxnSpLocks/>
            <a:stCxn id="27" idx="3"/>
            <a:endCxn id="37" idx="1"/>
          </p:cNvCxnSpPr>
          <p:nvPr/>
        </p:nvCxnSpPr>
        <p:spPr>
          <a:xfrm>
            <a:off x="4789501" y="2219879"/>
            <a:ext cx="1123633" cy="128691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16AEDC69-9B1F-9042-BA42-9790CAF3E496}"/>
              </a:ext>
            </a:extLst>
          </p:cNvPr>
          <p:cNvSpPr/>
          <p:nvPr/>
        </p:nvSpPr>
        <p:spPr>
          <a:xfrm>
            <a:off x="902368" y="849075"/>
            <a:ext cx="2201916" cy="2555862"/>
          </a:xfrm>
          <a:prstGeom prst="roundRect">
            <a:avLst>
              <a:gd name="adj" fmla="val 7445"/>
            </a:avLst>
          </a:prstGeom>
          <a:noFill/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Microservice A</a:t>
            </a: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77130FC6-1D87-9C48-AA34-C811B5AC47E9}"/>
              </a:ext>
            </a:extLst>
          </p:cNvPr>
          <p:cNvSpPr/>
          <p:nvPr/>
        </p:nvSpPr>
        <p:spPr>
          <a:xfrm>
            <a:off x="5770406" y="880868"/>
            <a:ext cx="2201916" cy="2555862"/>
          </a:xfrm>
          <a:prstGeom prst="roundRect">
            <a:avLst>
              <a:gd name="adj" fmla="val 7445"/>
            </a:avLst>
          </a:prstGeom>
          <a:noFill/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Microservice B</a:t>
            </a:r>
          </a:p>
        </p:txBody>
      </p:sp>
    </p:spTree>
    <p:extLst>
      <p:ext uri="{BB962C8B-B14F-4D97-AF65-F5344CB8AC3E}">
        <p14:creationId xmlns:p14="http://schemas.microsoft.com/office/powerpoint/2010/main" val="36990023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573B19-336B-A24B-A0B5-9EFA5947FC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65" y="127800"/>
            <a:ext cx="8151160" cy="721275"/>
          </a:xfrm>
        </p:spPr>
        <p:txBody>
          <a:bodyPr/>
          <a:lstStyle/>
          <a:p>
            <a:r>
              <a:rPr lang="en-US" dirty="0"/>
              <a:t>Pattern: CQRS</a:t>
            </a:r>
          </a:p>
        </p:txBody>
      </p:sp>
      <p:sp>
        <p:nvSpPr>
          <p:cNvPr id="5" name="Hexagon 4">
            <a:extLst>
              <a:ext uri="{FF2B5EF4-FFF2-40B4-BE49-F238E27FC236}">
                <a16:creationId xmlns:a16="http://schemas.microsoft.com/office/drawing/2014/main" id="{0FD1B258-6EE9-ED41-864F-04F19A6252FC}"/>
              </a:ext>
            </a:extLst>
          </p:cNvPr>
          <p:cNvSpPr/>
          <p:nvPr/>
        </p:nvSpPr>
        <p:spPr>
          <a:xfrm>
            <a:off x="1208771" y="1036291"/>
            <a:ext cx="1468070" cy="1224860"/>
          </a:xfrm>
          <a:prstGeom prst="hexagon">
            <a:avLst/>
          </a:prstGeom>
          <a:solidFill>
            <a:schemeClr val="bg2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05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Hexagon 5">
            <a:extLst>
              <a:ext uri="{FF2B5EF4-FFF2-40B4-BE49-F238E27FC236}">
                <a16:creationId xmlns:a16="http://schemas.microsoft.com/office/drawing/2014/main" id="{82788336-53AB-0B47-9654-4263438E9211}"/>
              </a:ext>
            </a:extLst>
          </p:cNvPr>
          <p:cNvSpPr/>
          <p:nvPr/>
        </p:nvSpPr>
        <p:spPr>
          <a:xfrm>
            <a:off x="1529299" y="1273952"/>
            <a:ext cx="827015" cy="749538"/>
          </a:xfrm>
          <a:prstGeom prst="hexagon">
            <a:avLst/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A9DB704-8A85-AF43-A690-87F5C5D0EFEB}"/>
              </a:ext>
            </a:extLst>
          </p:cNvPr>
          <p:cNvSpPr/>
          <p:nvPr/>
        </p:nvSpPr>
        <p:spPr>
          <a:xfrm>
            <a:off x="1879677" y="1212307"/>
            <a:ext cx="146807" cy="122486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err="1">
              <a:solidFill>
                <a:schemeClr val="tx1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6133F72-1228-364B-B6C5-ACFF46BD148E}"/>
              </a:ext>
            </a:extLst>
          </p:cNvPr>
          <p:cNvSpPr/>
          <p:nvPr/>
        </p:nvSpPr>
        <p:spPr>
          <a:xfrm>
            <a:off x="1879677" y="1950660"/>
            <a:ext cx="146807" cy="122486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err="1">
              <a:solidFill>
                <a:schemeClr val="tx1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3C4EF98-A797-F643-A7CC-A67DD4B21C17}"/>
              </a:ext>
            </a:extLst>
          </p:cNvPr>
          <p:cNvSpPr/>
          <p:nvPr/>
        </p:nvSpPr>
        <p:spPr>
          <a:xfrm>
            <a:off x="2219782" y="1437232"/>
            <a:ext cx="146807" cy="122486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err="1">
              <a:solidFill>
                <a:schemeClr val="tx1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87F84CD-F52C-BB42-98E7-0767DFFA3C58}"/>
              </a:ext>
            </a:extLst>
          </p:cNvPr>
          <p:cNvSpPr/>
          <p:nvPr/>
        </p:nvSpPr>
        <p:spPr>
          <a:xfrm>
            <a:off x="2209507" y="1782772"/>
            <a:ext cx="146807" cy="122486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err="1">
              <a:solidFill>
                <a:schemeClr val="tx1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9A3ACE9-F84F-E74E-A949-5CDF7CB73D7E}"/>
              </a:ext>
            </a:extLst>
          </p:cNvPr>
          <p:cNvSpPr/>
          <p:nvPr/>
        </p:nvSpPr>
        <p:spPr>
          <a:xfrm>
            <a:off x="1558344" y="1793046"/>
            <a:ext cx="146807" cy="122486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err="1">
              <a:solidFill>
                <a:schemeClr val="tx1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8709368-A2B7-C24C-9DE2-8D70C2E04C3E}"/>
              </a:ext>
            </a:extLst>
          </p:cNvPr>
          <p:cNvSpPr/>
          <p:nvPr/>
        </p:nvSpPr>
        <p:spPr>
          <a:xfrm>
            <a:off x="1558344" y="1414692"/>
            <a:ext cx="146807" cy="122486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err="1">
              <a:solidFill>
                <a:schemeClr val="tx1"/>
              </a:solidFill>
            </a:endParaRPr>
          </a:p>
        </p:txBody>
      </p:sp>
      <p:sp>
        <p:nvSpPr>
          <p:cNvPr id="13" name="Hexagon 12">
            <a:extLst>
              <a:ext uri="{FF2B5EF4-FFF2-40B4-BE49-F238E27FC236}">
                <a16:creationId xmlns:a16="http://schemas.microsoft.com/office/drawing/2014/main" id="{DA902F82-82B6-0B43-BD83-412FABC65658}"/>
              </a:ext>
            </a:extLst>
          </p:cNvPr>
          <p:cNvSpPr/>
          <p:nvPr/>
        </p:nvSpPr>
        <p:spPr>
          <a:xfrm>
            <a:off x="6200458" y="1036291"/>
            <a:ext cx="1468070" cy="1224860"/>
          </a:xfrm>
          <a:prstGeom prst="hexagon">
            <a:avLst/>
          </a:prstGeom>
          <a:solidFill>
            <a:schemeClr val="bg2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05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Hexagon 13">
            <a:extLst>
              <a:ext uri="{FF2B5EF4-FFF2-40B4-BE49-F238E27FC236}">
                <a16:creationId xmlns:a16="http://schemas.microsoft.com/office/drawing/2014/main" id="{FFCD7247-8BBC-E44D-9D34-DA979371BD6F}"/>
              </a:ext>
            </a:extLst>
          </p:cNvPr>
          <p:cNvSpPr/>
          <p:nvPr/>
        </p:nvSpPr>
        <p:spPr>
          <a:xfrm>
            <a:off x="6520986" y="1273952"/>
            <a:ext cx="827015" cy="749538"/>
          </a:xfrm>
          <a:prstGeom prst="hexagon">
            <a:avLst/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1EBF29A-4287-D141-8CBD-99892264D13E}"/>
              </a:ext>
            </a:extLst>
          </p:cNvPr>
          <p:cNvSpPr/>
          <p:nvPr/>
        </p:nvSpPr>
        <p:spPr>
          <a:xfrm>
            <a:off x="6871364" y="1212307"/>
            <a:ext cx="146807" cy="122486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err="1">
              <a:solidFill>
                <a:schemeClr val="tx1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0D2AE87-ECF2-AD41-80E1-D50788CE4FDF}"/>
              </a:ext>
            </a:extLst>
          </p:cNvPr>
          <p:cNvSpPr/>
          <p:nvPr/>
        </p:nvSpPr>
        <p:spPr>
          <a:xfrm>
            <a:off x="6871364" y="1950660"/>
            <a:ext cx="146807" cy="122486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err="1">
              <a:solidFill>
                <a:schemeClr val="tx1"/>
              </a:solidFill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193BB46A-8FD5-BF49-AED3-6C0854D0162C}"/>
              </a:ext>
            </a:extLst>
          </p:cNvPr>
          <p:cNvSpPr/>
          <p:nvPr/>
        </p:nvSpPr>
        <p:spPr>
          <a:xfrm>
            <a:off x="7211469" y="1437232"/>
            <a:ext cx="146807" cy="122486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err="1">
              <a:solidFill>
                <a:schemeClr val="tx1"/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7992699-9A11-724C-915F-CB52D7CF2530}"/>
              </a:ext>
            </a:extLst>
          </p:cNvPr>
          <p:cNvSpPr/>
          <p:nvPr/>
        </p:nvSpPr>
        <p:spPr>
          <a:xfrm>
            <a:off x="7201194" y="1782772"/>
            <a:ext cx="146807" cy="122486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err="1">
              <a:solidFill>
                <a:schemeClr val="tx1"/>
              </a:solidFill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722CB45-BF33-5047-AE19-20CF949310BB}"/>
              </a:ext>
            </a:extLst>
          </p:cNvPr>
          <p:cNvSpPr/>
          <p:nvPr/>
        </p:nvSpPr>
        <p:spPr>
          <a:xfrm>
            <a:off x="6550031" y="1793046"/>
            <a:ext cx="146807" cy="122486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err="1">
              <a:solidFill>
                <a:schemeClr val="tx1"/>
              </a:solidFill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CF65C42-9C11-7940-9EA1-6B418336A4E0}"/>
              </a:ext>
            </a:extLst>
          </p:cNvPr>
          <p:cNvSpPr/>
          <p:nvPr/>
        </p:nvSpPr>
        <p:spPr>
          <a:xfrm>
            <a:off x="6550031" y="1414692"/>
            <a:ext cx="146807" cy="122486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err="1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228E2F1-8187-8E40-A1EC-76CC9201F177}"/>
              </a:ext>
            </a:extLst>
          </p:cNvPr>
          <p:cNvSpPr/>
          <p:nvPr/>
        </p:nvSpPr>
        <p:spPr>
          <a:xfrm>
            <a:off x="2457314" y="1334793"/>
            <a:ext cx="490090" cy="187811"/>
          </a:xfrm>
          <a:prstGeom prst="rect">
            <a:avLst/>
          </a:prstGeom>
          <a:solidFill>
            <a:schemeClr val="tx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900" dirty="0">
                <a:solidFill>
                  <a:schemeClr val="bg1"/>
                </a:solidFill>
              </a:rPr>
              <a:t>Producer</a:t>
            </a:r>
            <a:endParaRPr lang="en-US" sz="1000" dirty="0">
              <a:solidFill>
                <a:schemeClr val="bg1"/>
              </a:solidFill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72A97A6-82B4-E440-823C-788FAA4285CD}"/>
              </a:ext>
            </a:extLst>
          </p:cNvPr>
          <p:cNvCxnSpPr>
            <a:cxnSpLocks/>
            <a:stCxn id="22" idx="1"/>
            <a:endCxn id="9" idx="7"/>
          </p:cNvCxnSpPr>
          <p:nvPr/>
        </p:nvCxnSpPr>
        <p:spPr>
          <a:xfrm flipH="1">
            <a:off x="2345090" y="1428699"/>
            <a:ext cx="112224" cy="264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4E04325-80F3-574E-A2A2-60366314AB12}"/>
              </a:ext>
            </a:extLst>
          </p:cNvPr>
          <p:cNvCxnSpPr>
            <a:cxnSpLocks/>
            <a:endCxn id="19" idx="2"/>
          </p:cNvCxnSpPr>
          <p:nvPr/>
        </p:nvCxnSpPr>
        <p:spPr>
          <a:xfrm>
            <a:off x="6388958" y="1844082"/>
            <a:ext cx="161073" cy="102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4D2A0B9C-6CF0-794A-B179-F23C347B2154}"/>
              </a:ext>
            </a:extLst>
          </p:cNvPr>
          <p:cNvSpPr/>
          <p:nvPr/>
        </p:nvSpPr>
        <p:spPr>
          <a:xfrm>
            <a:off x="4247340" y="1334793"/>
            <a:ext cx="842609" cy="804972"/>
          </a:xfrm>
          <a:prstGeom prst="roundRect">
            <a:avLst>
              <a:gd name="adj" fmla="val 8372"/>
            </a:avLst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sz="9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Event Hub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7C3506A-E229-544D-BF13-BF4F4DD1709B}"/>
              </a:ext>
            </a:extLst>
          </p:cNvPr>
          <p:cNvGrpSpPr/>
          <p:nvPr/>
        </p:nvGrpSpPr>
        <p:grpSpPr>
          <a:xfrm>
            <a:off x="4524644" y="1629129"/>
            <a:ext cx="288000" cy="288000"/>
            <a:chOff x="5926904" y="2540197"/>
            <a:chExt cx="781814" cy="720000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92B9C69-76F2-AE49-BCC7-D0881A54C14C}"/>
                </a:ext>
              </a:extLst>
            </p:cNvPr>
            <p:cNvSpPr/>
            <p:nvPr/>
          </p:nvSpPr>
          <p:spPr>
            <a:xfrm>
              <a:off x="5950053" y="2540197"/>
              <a:ext cx="720000" cy="72000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31764BEE-7057-D243-A7FF-6EA1E2744219}"/>
                </a:ext>
              </a:extLst>
            </p:cNvPr>
            <p:cNvSpPr/>
            <p:nvPr/>
          </p:nvSpPr>
          <p:spPr>
            <a:xfrm>
              <a:off x="5926904" y="2709514"/>
              <a:ext cx="781814" cy="39243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818C21ED-D788-AE40-AA40-62A500A21E21}"/>
                </a:ext>
              </a:extLst>
            </p:cNvPr>
            <p:cNvSpPr/>
            <p:nvPr/>
          </p:nvSpPr>
          <p:spPr>
            <a:xfrm>
              <a:off x="6076408" y="2657873"/>
              <a:ext cx="71074" cy="65455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 w="38100">
              <a:solidFill>
                <a:schemeClr val="tx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2841F367-B299-0245-9257-750EB82CE212}"/>
                </a:ext>
              </a:extLst>
            </p:cNvPr>
            <p:cNvSpPr/>
            <p:nvPr/>
          </p:nvSpPr>
          <p:spPr>
            <a:xfrm>
              <a:off x="6076408" y="2862359"/>
              <a:ext cx="71074" cy="65455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 w="38100">
              <a:solidFill>
                <a:schemeClr val="tx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18F1C3C-5F18-E344-9CB4-5DA546FF19AB}"/>
                </a:ext>
              </a:extLst>
            </p:cNvPr>
            <p:cNvSpPr/>
            <p:nvPr/>
          </p:nvSpPr>
          <p:spPr>
            <a:xfrm>
              <a:off x="6076408" y="3066844"/>
              <a:ext cx="71074" cy="65455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 w="38100">
              <a:solidFill>
                <a:schemeClr val="tx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A6EBCC24-B8BB-6F41-B121-1DDBB266FDF9}"/>
                </a:ext>
              </a:extLst>
            </p:cNvPr>
            <p:cNvSpPr/>
            <p:nvPr/>
          </p:nvSpPr>
          <p:spPr>
            <a:xfrm>
              <a:off x="6263530" y="2775550"/>
              <a:ext cx="71074" cy="65455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 w="38100">
              <a:solidFill>
                <a:schemeClr val="tx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DE9E5BB3-F978-9E43-992E-95665BB20069}"/>
                </a:ext>
              </a:extLst>
            </p:cNvPr>
            <p:cNvSpPr/>
            <p:nvPr/>
          </p:nvSpPr>
          <p:spPr>
            <a:xfrm>
              <a:off x="6263530" y="2980033"/>
              <a:ext cx="71074" cy="65455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 w="38100">
              <a:solidFill>
                <a:schemeClr val="tx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3B84FAFB-FF57-2D4D-B6E3-6C414AE58818}"/>
                </a:ext>
              </a:extLst>
            </p:cNvPr>
            <p:cNvSpPr/>
            <p:nvPr/>
          </p:nvSpPr>
          <p:spPr>
            <a:xfrm>
              <a:off x="6450658" y="2881650"/>
              <a:ext cx="71074" cy="65455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 w="38100">
              <a:solidFill>
                <a:schemeClr val="tx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7" name="Rectangle 36">
            <a:extLst>
              <a:ext uri="{FF2B5EF4-FFF2-40B4-BE49-F238E27FC236}">
                <a16:creationId xmlns:a16="http://schemas.microsoft.com/office/drawing/2014/main" id="{6474299B-A0B4-4C48-A2A9-73B8A0468BFE}"/>
              </a:ext>
            </a:extLst>
          </p:cNvPr>
          <p:cNvSpPr/>
          <p:nvPr/>
        </p:nvSpPr>
        <p:spPr>
          <a:xfrm>
            <a:off x="5913134" y="1772064"/>
            <a:ext cx="490090" cy="187811"/>
          </a:xfrm>
          <a:prstGeom prst="rect">
            <a:avLst/>
          </a:prstGeom>
          <a:solidFill>
            <a:schemeClr val="tx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900" dirty="0">
                <a:solidFill>
                  <a:schemeClr val="bg1"/>
                </a:solidFill>
              </a:rPr>
              <a:t>Consumer</a:t>
            </a:r>
            <a:endParaRPr lang="en-US" sz="1000" dirty="0">
              <a:solidFill>
                <a:schemeClr val="bg1"/>
              </a:solidFill>
            </a:endParaRPr>
          </a:p>
        </p:txBody>
      </p:sp>
      <p:cxnSp>
        <p:nvCxnSpPr>
          <p:cNvPr id="38" name="Straight Arrow Connector 30">
            <a:extLst>
              <a:ext uri="{FF2B5EF4-FFF2-40B4-BE49-F238E27FC236}">
                <a16:creationId xmlns:a16="http://schemas.microsoft.com/office/drawing/2014/main" id="{2AEBEDCB-393C-B84F-929B-FE8494DE0741}"/>
              </a:ext>
            </a:extLst>
          </p:cNvPr>
          <p:cNvCxnSpPr>
            <a:cxnSpLocks/>
            <a:stCxn id="22" idx="3"/>
            <a:endCxn id="27" idx="1"/>
          </p:cNvCxnSpPr>
          <p:nvPr/>
        </p:nvCxnSpPr>
        <p:spPr>
          <a:xfrm>
            <a:off x="2947404" y="1428699"/>
            <a:ext cx="1299936" cy="308580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0">
            <a:extLst>
              <a:ext uri="{FF2B5EF4-FFF2-40B4-BE49-F238E27FC236}">
                <a16:creationId xmlns:a16="http://schemas.microsoft.com/office/drawing/2014/main" id="{7AFA1786-A3A5-D24F-8DD4-462A7087D16C}"/>
              </a:ext>
            </a:extLst>
          </p:cNvPr>
          <p:cNvCxnSpPr>
            <a:cxnSpLocks/>
            <a:stCxn id="27" idx="3"/>
            <a:endCxn id="37" idx="1"/>
          </p:cNvCxnSpPr>
          <p:nvPr/>
        </p:nvCxnSpPr>
        <p:spPr>
          <a:xfrm>
            <a:off x="5089949" y="1737279"/>
            <a:ext cx="823185" cy="128691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F02C407B-D1B1-2E41-9BCC-AEC14DC77F5A}"/>
              </a:ext>
            </a:extLst>
          </p:cNvPr>
          <p:cNvSpPr/>
          <p:nvPr/>
        </p:nvSpPr>
        <p:spPr>
          <a:xfrm>
            <a:off x="7668528" y="3128844"/>
            <a:ext cx="842609" cy="721275"/>
          </a:xfrm>
          <a:prstGeom prst="roundRect">
            <a:avLst>
              <a:gd name="adj" fmla="val 8372"/>
            </a:avLst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sz="9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Database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057795D-947F-4945-A5B0-CA96B06AB1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8960" y="3404566"/>
            <a:ext cx="561744" cy="348930"/>
          </a:xfrm>
          <a:prstGeom prst="rect">
            <a:avLst/>
          </a:prstGeom>
        </p:spPr>
      </p:pic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E0005DF3-F827-E44A-95D3-F92EADBADE29}"/>
              </a:ext>
            </a:extLst>
          </p:cNvPr>
          <p:cNvSpPr/>
          <p:nvPr/>
        </p:nvSpPr>
        <p:spPr>
          <a:xfrm>
            <a:off x="2787575" y="2928547"/>
            <a:ext cx="842609" cy="721275"/>
          </a:xfrm>
          <a:prstGeom prst="roundRect">
            <a:avLst>
              <a:gd name="adj" fmla="val 8372"/>
            </a:avLst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sz="9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Database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7FEB371D-03B5-664D-9305-2D2C785E1D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8007" y="3204269"/>
            <a:ext cx="561744" cy="348930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01D31E45-5A89-2547-A243-AD5BF6D876F1}"/>
              </a:ext>
            </a:extLst>
          </p:cNvPr>
          <p:cNvSpPr/>
          <p:nvPr/>
        </p:nvSpPr>
        <p:spPr>
          <a:xfrm>
            <a:off x="2472582" y="1831775"/>
            <a:ext cx="490090" cy="187811"/>
          </a:xfrm>
          <a:prstGeom prst="rect">
            <a:avLst/>
          </a:prstGeom>
          <a:solidFill>
            <a:schemeClr val="tx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900" dirty="0">
                <a:solidFill>
                  <a:schemeClr val="bg1"/>
                </a:solidFill>
              </a:rPr>
              <a:t>Writer</a:t>
            </a:r>
            <a:endParaRPr lang="en-US" sz="1000" dirty="0">
              <a:solidFill>
                <a:schemeClr val="bg1"/>
              </a:solidFill>
            </a:endParaRPr>
          </a:p>
        </p:txBody>
      </p:sp>
      <p:cxnSp>
        <p:nvCxnSpPr>
          <p:cNvPr id="45" name="Straight Arrow Connector 30">
            <a:extLst>
              <a:ext uri="{FF2B5EF4-FFF2-40B4-BE49-F238E27FC236}">
                <a16:creationId xmlns:a16="http://schemas.microsoft.com/office/drawing/2014/main" id="{0B2DD173-7D8F-FF48-B01E-783ACA9479FA}"/>
              </a:ext>
            </a:extLst>
          </p:cNvPr>
          <p:cNvCxnSpPr>
            <a:cxnSpLocks/>
            <a:stCxn id="44" idx="3"/>
            <a:endCxn id="42" idx="0"/>
          </p:cNvCxnSpPr>
          <p:nvPr/>
        </p:nvCxnSpPr>
        <p:spPr>
          <a:xfrm>
            <a:off x="2962672" y="1925681"/>
            <a:ext cx="246208" cy="1002866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961C4AED-594A-2543-BA71-7C55A5A7B667}"/>
              </a:ext>
            </a:extLst>
          </p:cNvPr>
          <p:cNvSpPr/>
          <p:nvPr/>
        </p:nvSpPr>
        <p:spPr>
          <a:xfrm>
            <a:off x="954235" y="1264696"/>
            <a:ext cx="490090" cy="187811"/>
          </a:xfrm>
          <a:prstGeom prst="rect">
            <a:avLst/>
          </a:prstGeom>
          <a:solidFill>
            <a:schemeClr val="tx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900" dirty="0">
                <a:solidFill>
                  <a:schemeClr val="bg1"/>
                </a:solidFill>
              </a:rPr>
              <a:t>Consumer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62488D2C-C65C-7342-A4B5-35386D593129}"/>
              </a:ext>
            </a:extLst>
          </p:cNvPr>
          <p:cNvSpPr/>
          <p:nvPr/>
        </p:nvSpPr>
        <p:spPr>
          <a:xfrm>
            <a:off x="7432829" y="1901339"/>
            <a:ext cx="490090" cy="187811"/>
          </a:xfrm>
          <a:prstGeom prst="rect">
            <a:avLst/>
          </a:prstGeom>
          <a:solidFill>
            <a:schemeClr val="tx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900" dirty="0">
                <a:solidFill>
                  <a:schemeClr val="bg1"/>
                </a:solidFill>
              </a:rPr>
              <a:t>Writer</a:t>
            </a:r>
            <a:endParaRPr lang="en-US" sz="1000" dirty="0">
              <a:solidFill>
                <a:schemeClr val="bg1"/>
              </a:solidFill>
            </a:endParaRP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8332AD06-1721-6649-BBD9-4FA4459605AF}"/>
              </a:ext>
            </a:extLst>
          </p:cNvPr>
          <p:cNvCxnSpPr>
            <a:cxnSpLocks/>
            <a:stCxn id="50" idx="1"/>
            <a:endCxn id="18" idx="5"/>
          </p:cNvCxnSpPr>
          <p:nvPr/>
        </p:nvCxnSpPr>
        <p:spPr>
          <a:xfrm flipH="1" flipV="1">
            <a:off x="7326502" y="1887320"/>
            <a:ext cx="106327" cy="1079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30">
            <a:extLst>
              <a:ext uri="{FF2B5EF4-FFF2-40B4-BE49-F238E27FC236}">
                <a16:creationId xmlns:a16="http://schemas.microsoft.com/office/drawing/2014/main" id="{6B57E404-C44A-374E-8340-B931A3A9517B}"/>
              </a:ext>
            </a:extLst>
          </p:cNvPr>
          <p:cNvCxnSpPr>
            <a:cxnSpLocks/>
            <a:stCxn id="50" idx="3"/>
            <a:endCxn id="39" idx="0"/>
          </p:cNvCxnSpPr>
          <p:nvPr/>
        </p:nvCxnSpPr>
        <p:spPr>
          <a:xfrm>
            <a:off x="7922919" y="1995245"/>
            <a:ext cx="166914" cy="1133599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7C7F383D-AC2C-BA45-B4FF-309BE44F6912}"/>
              </a:ext>
            </a:extLst>
          </p:cNvPr>
          <p:cNvSpPr/>
          <p:nvPr/>
        </p:nvSpPr>
        <p:spPr>
          <a:xfrm>
            <a:off x="634065" y="730250"/>
            <a:ext cx="3180289" cy="3333024"/>
          </a:xfrm>
          <a:prstGeom prst="roundRect">
            <a:avLst>
              <a:gd name="adj" fmla="val 7445"/>
            </a:avLst>
          </a:prstGeom>
          <a:noFill/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err="1">
              <a:solidFill>
                <a:schemeClr val="tx1"/>
              </a:solidFill>
            </a:endParaRP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F364DBFF-B561-0644-AF38-9A708D1B6B54}"/>
              </a:ext>
            </a:extLst>
          </p:cNvPr>
          <p:cNvCxnSpPr>
            <a:cxnSpLocks/>
            <a:stCxn id="48" idx="3"/>
            <a:endCxn id="12" idx="1"/>
          </p:cNvCxnSpPr>
          <p:nvPr/>
        </p:nvCxnSpPr>
        <p:spPr>
          <a:xfrm>
            <a:off x="1444325" y="1358602"/>
            <a:ext cx="135518" cy="740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F44D7B4F-E5AE-364C-8F2D-E55108C8A57E}"/>
              </a:ext>
            </a:extLst>
          </p:cNvPr>
          <p:cNvCxnSpPr>
            <a:cxnSpLocks/>
            <a:stCxn id="44" idx="1"/>
            <a:endCxn id="9" idx="5"/>
          </p:cNvCxnSpPr>
          <p:nvPr/>
        </p:nvCxnSpPr>
        <p:spPr>
          <a:xfrm flipH="1" flipV="1">
            <a:off x="2345090" y="1541780"/>
            <a:ext cx="127492" cy="3839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ounded Rectangle 71">
            <a:extLst>
              <a:ext uri="{FF2B5EF4-FFF2-40B4-BE49-F238E27FC236}">
                <a16:creationId xmlns:a16="http://schemas.microsoft.com/office/drawing/2014/main" id="{A589C684-7E5C-E947-8965-4325831FBB22}"/>
              </a:ext>
            </a:extLst>
          </p:cNvPr>
          <p:cNvSpPr/>
          <p:nvPr/>
        </p:nvSpPr>
        <p:spPr>
          <a:xfrm>
            <a:off x="5537487" y="730250"/>
            <a:ext cx="3180289" cy="3333024"/>
          </a:xfrm>
          <a:prstGeom prst="roundRect">
            <a:avLst>
              <a:gd name="adj" fmla="val 7445"/>
            </a:avLst>
          </a:prstGeom>
          <a:noFill/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err="1">
              <a:solidFill>
                <a:schemeClr val="tx1"/>
              </a:solidFill>
            </a:endParaRPr>
          </a:p>
        </p:txBody>
      </p:sp>
      <p:sp>
        <p:nvSpPr>
          <p:cNvPr id="76" name="Content Placeholder 44">
            <a:extLst>
              <a:ext uri="{FF2B5EF4-FFF2-40B4-BE49-F238E27FC236}">
                <a16:creationId xmlns:a16="http://schemas.microsoft.com/office/drawing/2014/main" id="{7A6A7E3B-3F7D-A64E-A909-F4587E94897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40575" y="4022196"/>
            <a:ext cx="7097581" cy="993504"/>
          </a:xfrm>
        </p:spPr>
        <p:txBody>
          <a:bodyPr/>
          <a:lstStyle/>
          <a:p>
            <a:r>
              <a:rPr lang="en-US" sz="1100" dirty="0"/>
              <a:t>Dual Writer Problem</a:t>
            </a:r>
          </a:p>
          <a:p>
            <a:pPr marL="171450" indent="-171450">
              <a:buFontTx/>
              <a:buChar char="-"/>
            </a:pPr>
            <a:r>
              <a:rPr lang="en-US" sz="1100" dirty="0" err="1"/>
              <a:t>nicht</a:t>
            </a:r>
            <a:r>
              <a:rPr lang="en-US" sz="1100" dirty="0"/>
              <a:t> </a:t>
            </a:r>
            <a:r>
              <a:rPr lang="en-US" sz="1100" dirty="0" err="1"/>
              <a:t>existierend</a:t>
            </a:r>
            <a:r>
              <a:rPr lang="en-US" sz="1100" dirty="0"/>
              <a:t> </a:t>
            </a:r>
            <a:r>
              <a:rPr lang="en-US" sz="1100" dirty="0" err="1"/>
              <a:t>wenn</a:t>
            </a:r>
            <a:r>
              <a:rPr lang="en-US" sz="1100" dirty="0"/>
              <a:t> XA </a:t>
            </a:r>
            <a:r>
              <a:rPr lang="en-US" sz="1100" dirty="0" err="1"/>
              <a:t>Transaktionen</a:t>
            </a:r>
            <a:r>
              <a:rPr lang="en-US" sz="1100" dirty="0"/>
              <a:t> </a:t>
            </a:r>
            <a:r>
              <a:rPr lang="en-US" sz="1100" dirty="0" err="1"/>
              <a:t>genutzt</a:t>
            </a:r>
            <a:r>
              <a:rPr lang="en-US" sz="1100" dirty="0"/>
              <a:t> </a:t>
            </a:r>
            <a:r>
              <a:rPr lang="en-US" sz="1100" dirty="0" err="1"/>
              <a:t>werden</a:t>
            </a:r>
            <a:endParaRPr lang="en-US" sz="1100" dirty="0"/>
          </a:p>
          <a:p>
            <a:pPr marL="171450" indent="-171450">
              <a:buFontTx/>
              <a:buChar char="-"/>
            </a:pPr>
            <a:r>
              <a:rPr lang="en-US" sz="1100" dirty="0"/>
              <a:t>”eat your own dog food” – Event First und </a:t>
            </a:r>
            <a:r>
              <a:rPr lang="en-US" sz="1100" dirty="0" err="1"/>
              <a:t>Konsumieren</a:t>
            </a:r>
            <a:r>
              <a:rPr lang="en-US" sz="1100" dirty="0"/>
              <a:t> des </a:t>
            </a:r>
            <a:r>
              <a:rPr lang="en-US" sz="1100" dirty="0" err="1"/>
              <a:t>eigenen</a:t>
            </a:r>
            <a:r>
              <a:rPr lang="en-US" sz="1100" dirty="0"/>
              <a:t> Events und </a:t>
            </a:r>
            <a:r>
              <a:rPr lang="en-US" sz="1100" dirty="0" err="1"/>
              <a:t>dann</a:t>
            </a:r>
            <a:r>
              <a:rPr lang="en-US" sz="1100" dirty="0"/>
              <a:t> </a:t>
            </a:r>
            <a:r>
              <a:rPr lang="en-US" sz="1100" dirty="0" err="1"/>
              <a:t>schreiben</a:t>
            </a:r>
            <a:r>
              <a:rPr lang="en-US" sz="1100" dirty="0"/>
              <a:t> in DB</a:t>
            </a:r>
          </a:p>
          <a:p>
            <a:pPr marL="171450" indent="-171450">
              <a:buFontTx/>
              <a:buChar char="-"/>
            </a:pPr>
            <a:r>
              <a:rPr lang="en-US" sz="1100" dirty="0"/>
              <a:t>Outbox Pattern</a:t>
            </a:r>
          </a:p>
          <a:p>
            <a:pPr marL="171450" indent="-171450">
              <a:buFontTx/>
              <a:buChar char="-"/>
            </a:pPr>
            <a:endParaRPr lang="en-US" sz="1100" dirty="0"/>
          </a:p>
          <a:p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93177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BEACAFB5-70E0-C847-A088-DDBAB9C1E020}"/>
              </a:ext>
            </a:extLst>
          </p:cNvPr>
          <p:cNvCxnSpPr>
            <a:cxnSpLocks/>
          </p:cNvCxnSpPr>
          <p:nvPr/>
        </p:nvCxnSpPr>
        <p:spPr>
          <a:xfrm>
            <a:off x="4572313" y="499255"/>
            <a:ext cx="0" cy="40017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C8573B19-336B-A24B-A0B5-9EFA5947FC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65" y="127800"/>
            <a:ext cx="8151160" cy="721275"/>
          </a:xfrm>
        </p:spPr>
        <p:txBody>
          <a:bodyPr/>
          <a:lstStyle/>
          <a:p>
            <a:r>
              <a:rPr lang="en-US" dirty="0"/>
              <a:t>Hybrid Scenario</a:t>
            </a:r>
          </a:p>
        </p:txBody>
      </p:sp>
      <p:sp>
        <p:nvSpPr>
          <p:cNvPr id="69" name="Hexagon 68">
            <a:extLst>
              <a:ext uri="{FF2B5EF4-FFF2-40B4-BE49-F238E27FC236}">
                <a16:creationId xmlns:a16="http://schemas.microsoft.com/office/drawing/2014/main" id="{8A493A9A-4D22-2F46-B401-DFC260394F26}"/>
              </a:ext>
            </a:extLst>
          </p:cNvPr>
          <p:cNvSpPr/>
          <p:nvPr/>
        </p:nvSpPr>
        <p:spPr>
          <a:xfrm>
            <a:off x="665178" y="2179291"/>
            <a:ext cx="1468070" cy="1224860"/>
          </a:xfrm>
          <a:prstGeom prst="hexagon">
            <a:avLst/>
          </a:prstGeom>
          <a:solidFill>
            <a:schemeClr val="bg2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05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0" name="Hexagon 69">
            <a:extLst>
              <a:ext uri="{FF2B5EF4-FFF2-40B4-BE49-F238E27FC236}">
                <a16:creationId xmlns:a16="http://schemas.microsoft.com/office/drawing/2014/main" id="{9D71F83C-C402-A34C-9288-6EC5FD676BE5}"/>
              </a:ext>
            </a:extLst>
          </p:cNvPr>
          <p:cNvSpPr/>
          <p:nvPr/>
        </p:nvSpPr>
        <p:spPr>
          <a:xfrm>
            <a:off x="985706" y="2416952"/>
            <a:ext cx="827015" cy="749538"/>
          </a:xfrm>
          <a:prstGeom prst="hexagon">
            <a:avLst/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399972E1-78EC-634F-B840-425E327EF1DF}"/>
              </a:ext>
            </a:extLst>
          </p:cNvPr>
          <p:cNvSpPr/>
          <p:nvPr/>
        </p:nvSpPr>
        <p:spPr>
          <a:xfrm>
            <a:off x="1336084" y="2355307"/>
            <a:ext cx="146807" cy="122486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err="1">
              <a:solidFill>
                <a:schemeClr val="tx1"/>
              </a:solidFill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0E62E3F3-1A6E-1149-9C0B-738ED8BEB2D8}"/>
              </a:ext>
            </a:extLst>
          </p:cNvPr>
          <p:cNvSpPr/>
          <p:nvPr/>
        </p:nvSpPr>
        <p:spPr>
          <a:xfrm>
            <a:off x="1336084" y="3093660"/>
            <a:ext cx="146807" cy="122486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err="1">
              <a:solidFill>
                <a:schemeClr val="tx1"/>
              </a:solidFill>
            </a:endParaRP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6948F945-D808-3E47-BC37-750B5E801383}"/>
              </a:ext>
            </a:extLst>
          </p:cNvPr>
          <p:cNvSpPr/>
          <p:nvPr/>
        </p:nvSpPr>
        <p:spPr>
          <a:xfrm>
            <a:off x="1676189" y="2580232"/>
            <a:ext cx="146807" cy="122486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err="1">
              <a:solidFill>
                <a:schemeClr val="tx1"/>
              </a:solidFill>
            </a:endParaRP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7E6D3C90-CBB9-F14C-A839-453478EBDAA8}"/>
              </a:ext>
            </a:extLst>
          </p:cNvPr>
          <p:cNvSpPr/>
          <p:nvPr/>
        </p:nvSpPr>
        <p:spPr>
          <a:xfrm>
            <a:off x="1665914" y="2925772"/>
            <a:ext cx="146807" cy="122486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err="1">
              <a:solidFill>
                <a:schemeClr val="tx1"/>
              </a:solidFill>
            </a:endParaRP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82AF0481-A1C0-0C49-8D0A-D7C242209153}"/>
              </a:ext>
            </a:extLst>
          </p:cNvPr>
          <p:cNvSpPr/>
          <p:nvPr/>
        </p:nvSpPr>
        <p:spPr>
          <a:xfrm>
            <a:off x="1014751" y="2936046"/>
            <a:ext cx="146807" cy="122486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err="1">
              <a:solidFill>
                <a:schemeClr val="tx1"/>
              </a:solidFill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18030B42-2957-C049-97A5-EBF9D0217A85}"/>
              </a:ext>
            </a:extLst>
          </p:cNvPr>
          <p:cNvSpPr/>
          <p:nvPr/>
        </p:nvSpPr>
        <p:spPr>
          <a:xfrm>
            <a:off x="1014751" y="2557692"/>
            <a:ext cx="146807" cy="122486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err="1">
              <a:solidFill>
                <a:schemeClr val="tx1"/>
              </a:solidFill>
            </a:endParaRPr>
          </a:p>
        </p:txBody>
      </p:sp>
      <p:sp>
        <p:nvSpPr>
          <p:cNvPr id="79" name="Hexagon 78">
            <a:extLst>
              <a:ext uri="{FF2B5EF4-FFF2-40B4-BE49-F238E27FC236}">
                <a16:creationId xmlns:a16="http://schemas.microsoft.com/office/drawing/2014/main" id="{F73257EB-300F-4843-B25B-9FAF1C7A7958}"/>
              </a:ext>
            </a:extLst>
          </p:cNvPr>
          <p:cNvSpPr/>
          <p:nvPr/>
        </p:nvSpPr>
        <p:spPr>
          <a:xfrm>
            <a:off x="7013361" y="2121719"/>
            <a:ext cx="1468070" cy="1224860"/>
          </a:xfrm>
          <a:prstGeom prst="hexagon">
            <a:avLst/>
          </a:prstGeom>
          <a:solidFill>
            <a:schemeClr val="bg2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05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0" name="Hexagon 79">
            <a:extLst>
              <a:ext uri="{FF2B5EF4-FFF2-40B4-BE49-F238E27FC236}">
                <a16:creationId xmlns:a16="http://schemas.microsoft.com/office/drawing/2014/main" id="{1460213F-5C1A-6947-9E8C-5AEE18F16120}"/>
              </a:ext>
            </a:extLst>
          </p:cNvPr>
          <p:cNvSpPr/>
          <p:nvPr/>
        </p:nvSpPr>
        <p:spPr>
          <a:xfrm>
            <a:off x="7333889" y="2359380"/>
            <a:ext cx="827015" cy="749538"/>
          </a:xfrm>
          <a:prstGeom prst="hexagon">
            <a:avLst/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1ABF85FE-7DB1-8A4D-9583-09408DEF892A}"/>
              </a:ext>
            </a:extLst>
          </p:cNvPr>
          <p:cNvSpPr/>
          <p:nvPr/>
        </p:nvSpPr>
        <p:spPr>
          <a:xfrm>
            <a:off x="7684267" y="2297735"/>
            <a:ext cx="146807" cy="122486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err="1">
              <a:solidFill>
                <a:schemeClr val="tx1"/>
              </a:solidFill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A34E3893-08AF-C547-99DF-C6C791A150D4}"/>
              </a:ext>
            </a:extLst>
          </p:cNvPr>
          <p:cNvSpPr/>
          <p:nvPr/>
        </p:nvSpPr>
        <p:spPr>
          <a:xfrm>
            <a:off x="7684267" y="3036088"/>
            <a:ext cx="146807" cy="122486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err="1">
              <a:solidFill>
                <a:schemeClr val="tx1"/>
              </a:solidFill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432DC6A3-2FC1-294A-90DE-B168FB104530}"/>
              </a:ext>
            </a:extLst>
          </p:cNvPr>
          <p:cNvSpPr/>
          <p:nvPr/>
        </p:nvSpPr>
        <p:spPr>
          <a:xfrm>
            <a:off x="8024372" y="2522660"/>
            <a:ext cx="146807" cy="122486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err="1">
              <a:solidFill>
                <a:schemeClr val="tx1"/>
              </a:solidFill>
            </a:endParaRP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044C2D9E-053C-384D-AAF1-42D3229531FE}"/>
              </a:ext>
            </a:extLst>
          </p:cNvPr>
          <p:cNvSpPr/>
          <p:nvPr/>
        </p:nvSpPr>
        <p:spPr>
          <a:xfrm>
            <a:off x="8014097" y="2868200"/>
            <a:ext cx="146807" cy="122486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err="1">
              <a:solidFill>
                <a:schemeClr val="tx1"/>
              </a:solidFill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986D712E-3816-DF4B-A25C-96EEB1A81D4E}"/>
              </a:ext>
            </a:extLst>
          </p:cNvPr>
          <p:cNvSpPr/>
          <p:nvPr/>
        </p:nvSpPr>
        <p:spPr>
          <a:xfrm>
            <a:off x="7362934" y="2878474"/>
            <a:ext cx="146807" cy="122486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err="1">
              <a:solidFill>
                <a:schemeClr val="tx1"/>
              </a:solidFill>
            </a:endParaRP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B9CAE944-0BAB-7E46-90B7-EB7361DC33B1}"/>
              </a:ext>
            </a:extLst>
          </p:cNvPr>
          <p:cNvSpPr/>
          <p:nvPr/>
        </p:nvSpPr>
        <p:spPr>
          <a:xfrm>
            <a:off x="7362934" y="2500120"/>
            <a:ext cx="146807" cy="122486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err="1">
              <a:solidFill>
                <a:schemeClr val="tx1"/>
              </a:solidFill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27C987ED-0449-5F48-B7B2-C1BC5BC7843D}"/>
              </a:ext>
            </a:extLst>
          </p:cNvPr>
          <p:cNvSpPr/>
          <p:nvPr/>
        </p:nvSpPr>
        <p:spPr>
          <a:xfrm>
            <a:off x="1913721" y="2477793"/>
            <a:ext cx="490090" cy="187811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900" dirty="0">
                <a:solidFill>
                  <a:schemeClr val="bg1"/>
                </a:solidFill>
              </a:rPr>
              <a:t>Producer</a:t>
            </a:r>
            <a:endParaRPr lang="en-US" sz="1000" dirty="0">
              <a:solidFill>
                <a:schemeClr val="bg1"/>
              </a:solidFill>
            </a:endParaRPr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C1E3BB05-223E-4E48-8B0C-ED2158F2D8A1}"/>
              </a:ext>
            </a:extLst>
          </p:cNvPr>
          <p:cNvCxnSpPr>
            <a:cxnSpLocks/>
            <a:stCxn id="87" idx="1"/>
            <a:endCxn id="74" idx="7"/>
          </p:cNvCxnSpPr>
          <p:nvPr/>
        </p:nvCxnSpPr>
        <p:spPr>
          <a:xfrm flipH="1">
            <a:off x="1801497" y="2571699"/>
            <a:ext cx="112224" cy="264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43716E8D-220B-1144-89BC-7880F5DFA190}"/>
              </a:ext>
            </a:extLst>
          </p:cNvPr>
          <p:cNvCxnSpPr>
            <a:cxnSpLocks/>
            <a:stCxn id="100" idx="3"/>
            <a:endCxn id="85" idx="2"/>
          </p:cNvCxnSpPr>
          <p:nvPr/>
        </p:nvCxnSpPr>
        <p:spPr>
          <a:xfrm>
            <a:off x="7199657" y="2868200"/>
            <a:ext cx="163277" cy="715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Rounded Rectangle 89">
            <a:extLst>
              <a:ext uri="{FF2B5EF4-FFF2-40B4-BE49-F238E27FC236}">
                <a16:creationId xmlns:a16="http://schemas.microsoft.com/office/drawing/2014/main" id="{C3CC4816-F935-714A-A64F-9725AAA19771}"/>
              </a:ext>
            </a:extLst>
          </p:cNvPr>
          <p:cNvSpPr/>
          <p:nvPr/>
        </p:nvSpPr>
        <p:spPr>
          <a:xfrm>
            <a:off x="2965299" y="2179291"/>
            <a:ext cx="842609" cy="804972"/>
          </a:xfrm>
          <a:prstGeom prst="roundRect">
            <a:avLst>
              <a:gd name="adj" fmla="val 8372"/>
            </a:avLst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sz="9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Event Hub</a:t>
            </a:r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900D43C3-7255-EF49-89DB-3ECCFCA3546E}"/>
              </a:ext>
            </a:extLst>
          </p:cNvPr>
          <p:cNvGrpSpPr/>
          <p:nvPr/>
        </p:nvGrpSpPr>
        <p:grpSpPr>
          <a:xfrm>
            <a:off x="3242603" y="2473627"/>
            <a:ext cx="288000" cy="288000"/>
            <a:chOff x="5926904" y="2540197"/>
            <a:chExt cx="781814" cy="720000"/>
          </a:xfrm>
        </p:grpSpPr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EF6F87CD-17CB-A649-B3F1-D01B7DEB41AE}"/>
                </a:ext>
              </a:extLst>
            </p:cNvPr>
            <p:cNvSpPr/>
            <p:nvPr/>
          </p:nvSpPr>
          <p:spPr>
            <a:xfrm>
              <a:off x="5950053" y="2540197"/>
              <a:ext cx="720000" cy="72000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0D68BF39-0B3B-9143-85D9-900BF217C325}"/>
                </a:ext>
              </a:extLst>
            </p:cNvPr>
            <p:cNvSpPr/>
            <p:nvPr/>
          </p:nvSpPr>
          <p:spPr>
            <a:xfrm>
              <a:off x="5926904" y="2709514"/>
              <a:ext cx="781814" cy="39243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8AEA0673-677F-C640-B40E-933249DDECBF}"/>
                </a:ext>
              </a:extLst>
            </p:cNvPr>
            <p:cNvSpPr/>
            <p:nvPr/>
          </p:nvSpPr>
          <p:spPr>
            <a:xfrm>
              <a:off x="6076408" y="2657873"/>
              <a:ext cx="71074" cy="65455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 w="38100">
              <a:solidFill>
                <a:schemeClr val="tx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9C4A5930-1E71-414B-B465-EF4FB2A1C3F4}"/>
                </a:ext>
              </a:extLst>
            </p:cNvPr>
            <p:cNvSpPr/>
            <p:nvPr/>
          </p:nvSpPr>
          <p:spPr>
            <a:xfrm>
              <a:off x="6076408" y="2862359"/>
              <a:ext cx="71074" cy="65455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 w="38100">
              <a:solidFill>
                <a:schemeClr val="tx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6182ADF5-9CD2-6740-85D9-72E39A8307A9}"/>
                </a:ext>
              </a:extLst>
            </p:cNvPr>
            <p:cNvSpPr/>
            <p:nvPr/>
          </p:nvSpPr>
          <p:spPr>
            <a:xfrm>
              <a:off x="6076408" y="3066844"/>
              <a:ext cx="71074" cy="65455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 w="38100">
              <a:solidFill>
                <a:schemeClr val="tx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450E9489-BC6B-D146-A08A-626EC65C2156}"/>
                </a:ext>
              </a:extLst>
            </p:cNvPr>
            <p:cNvSpPr/>
            <p:nvPr/>
          </p:nvSpPr>
          <p:spPr>
            <a:xfrm>
              <a:off x="6263530" y="2775550"/>
              <a:ext cx="71074" cy="65455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 w="38100">
              <a:solidFill>
                <a:schemeClr val="tx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C93A1FE8-7BCB-4346-B52E-3BD908D4A271}"/>
                </a:ext>
              </a:extLst>
            </p:cNvPr>
            <p:cNvSpPr/>
            <p:nvPr/>
          </p:nvSpPr>
          <p:spPr>
            <a:xfrm>
              <a:off x="6263530" y="2980033"/>
              <a:ext cx="71074" cy="65455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 w="38100">
              <a:solidFill>
                <a:schemeClr val="tx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4EE4DCE0-CA70-2540-87AE-2A771BF60749}"/>
                </a:ext>
              </a:extLst>
            </p:cNvPr>
            <p:cNvSpPr/>
            <p:nvPr/>
          </p:nvSpPr>
          <p:spPr>
            <a:xfrm>
              <a:off x="6450658" y="2881650"/>
              <a:ext cx="71074" cy="65455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 w="38100">
              <a:solidFill>
                <a:schemeClr val="tx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00" name="Rectangle 99">
            <a:extLst>
              <a:ext uri="{FF2B5EF4-FFF2-40B4-BE49-F238E27FC236}">
                <a16:creationId xmlns:a16="http://schemas.microsoft.com/office/drawing/2014/main" id="{D1B5BD4F-E53F-A94D-89F8-7A4E24EA1C6E}"/>
              </a:ext>
            </a:extLst>
          </p:cNvPr>
          <p:cNvSpPr/>
          <p:nvPr/>
        </p:nvSpPr>
        <p:spPr>
          <a:xfrm>
            <a:off x="6709567" y="2774294"/>
            <a:ext cx="490090" cy="187811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900" dirty="0">
                <a:solidFill>
                  <a:schemeClr val="bg1"/>
                </a:solidFill>
              </a:rPr>
              <a:t>Consumer</a:t>
            </a:r>
            <a:endParaRPr lang="en-US" sz="1000" dirty="0">
              <a:solidFill>
                <a:schemeClr val="bg1"/>
              </a:solidFill>
            </a:endParaRPr>
          </a:p>
        </p:txBody>
      </p:sp>
      <p:cxnSp>
        <p:nvCxnSpPr>
          <p:cNvPr id="101" name="Straight Arrow Connector 30">
            <a:extLst>
              <a:ext uri="{FF2B5EF4-FFF2-40B4-BE49-F238E27FC236}">
                <a16:creationId xmlns:a16="http://schemas.microsoft.com/office/drawing/2014/main" id="{5921E291-A4A1-A74A-A006-CC71F944F102}"/>
              </a:ext>
            </a:extLst>
          </p:cNvPr>
          <p:cNvCxnSpPr>
            <a:cxnSpLocks/>
            <a:stCxn id="87" idx="3"/>
            <a:endCxn id="90" idx="1"/>
          </p:cNvCxnSpPr>
          <p:nvPr/>
        </p:nvCxnSpPr>
        <p:spPr>
          <a:xfrm>
            <a:off x="2403811" y="2571699"/>
            <a:ext cx="561488" cy="10078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30">
            <a:extLst>
              <a:ext uri="{FF2B5EF4-FFF2-40B4-BE49-F238E27FC236}">
                <a16:creationId xmlns:a16="http://schemas.microsoft.com/office/drawing/2014/main" id="{6BBFF005-4DED-744B-8385-DF422A0D60FC}"/>
              </a:ext>
            </a:extLst>
          </p:cNvPr>
          <p:cNvCxnSpPr>
            <a:cxnSpLocks/>
            <a:stCxn id="140" idx="3"/>
            <a:endCxn id="100" idx="1"/>
          </p:cNvCxnSpPr>
          <p:nvPr/>
        </p:nvCxnSpPr>
        <p:spPr>
          <a:xfrm>
            <a:off x="6143598" y="2594803"/>
            <a:ext cx="565969" cy="273397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Rounded Rectangle 102">
            <a:extLst>
              <a:ext uri="{FF2B5EF4-FFF2-40B4-BE49-F238E27FC236}">
                <a16:creationId xmlns:a16="http://schemas.microsoft.com/office/drawing/2014/main" id="{6F4F1856-2BDB-2F48-B533-2EF3B2155212}"/>
              </a:ext>
            </a:extLst>
          </p:cNvPr>
          <p:cNvSpPr/>
          <p:nvPr/>
        </p:nvSpPr>
        <p:spPr>
          <a:xfrm>
            <a:off x="358775" y="1509475"/>
            <a:ext cx="2201916" cy="2555862"/>
          </a:xfrm>
          <a:prstGeom prst="roundRect">
            <a:avLst>
              <a:gd name="adj" fmla="val 7445"/>
            </a:avLst>
          </a:prstGeom>
          <a:noFill/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Microservice A</a:t>
            </a:r>
          </a:p>
        </p:txBody>
      </p:sp>
      <p:sp>
        <p:nvSpPr>
          <p:cNvPr id="104" name="Rounded Rectangle 103">
            <a:extLst>
              <a:ext uri="{FF2B5EF4-FFF2-40B4-BE49-F238E27FC236}">
                <a16:creationId xmlns:a16="http://schemas.microsoft.com/office/drawing/2014/main" id="{06A8F863-B7F4-A042-A632-E30CDB73D7B3}"/>
              </a:ext>
            </a:extLst>
          </p:cNvPr>
          <p:cNvSpPr/>
          <p:nvPr/>
        </p:nvSpPr>
        <p:spPr>
          <a:xfrm>
            <a:off x="6583309" y="1483696"/>
            <a:ext cx="2201916" cy="2555862"/>
          </a:xfrm>
          <a:prstGeom prst="roundRect">
            <a:avLst>
              <a:gd name="adj" fmla="val 7445"/>
            </a:avLst>
          </a:prstGeom>
          <a:noFill/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Microservice B</a:t>
            </a:r>
          </a:p>
        </p:txBody>
      </p:sp>
      <p:sp>
        <p:nvSpPr>
          <p:cNvPr id="140" name="Rounded Rectangle 139">
            <a:extLst>
              <a:ext uri="{FF2B5EF4-FFF2-40B4-BE49-F238E27FC236}">
                <a16:creationId xmlns:a16="http://schemas.microsoft.com/office/drawing/2014/main" id="{E7BC2BB0-EDF1-A348-BACD-79B3133F9BC1}"/>
              </a:ext>
            </a:extLst>
          </p:cNvPr>
          <p:cNvSpPr/>
          <p:nvPr/>
        </p:nvSpPr>
        <p:spPr>
          <a:xfrm>
            <a:off x="5300989" y="2192317"/>
            <a:ext cx="842609" cy="804972"/>
          </a:xfrm>
          <a:prstGeom prst="roundRect">
            <a:avLst>
              <a:gd name="adj" fmla="val 8372"/>
            </a:avLst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sz="9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Event Hub</a:t>
            </a:r>
          </a:p>
        </p:txBody>
      </p: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4EDEA403-D214-9B43-A1F6-A62F51ECB346}"/>
              </a:ext>
            </a:extLst>
          </p:cNvPr>
          <p:cNvGrpSpPr/>
          <p:nvPr/>
        </p:nvGrpSpPr>
        <p:grpSpPr>
          <a:xfrm>
            <a:off x="5578293" y="2473627"/>
            <a:ext cx="288000" cy="288000"/>
            <a:chOff x="5926904" y="2540197"/>
            <a:chExt cx="781814" cy="720000"/>
          </a:xfrm>
        </p:grpSpPr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316C6F48-C671-5B4C-973F-907FDD3D1BDB}"/>
                </a:ext>
              </a:extLst>
            </p:cNvPr>
            <p:cNvSpPr/>
            <p:nvPr/>
          </p:nvSpPr>
          <p:spPr>
            <a:xfrm>
              <a:off x="5950053" y="2540197"/>
              <a:ext cx="720000" cy="72000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CD9B4EF5-1E2B-4444-AC29-855A5CE2AF75}"/>
                </a:ext>
              </a:extLst>
            </p:cNvPr>
            <p:cNvSpPr/>
            <p:nvPr/>
          </p:nvSpPr>
          <p:spPr>
            <a:xfrm>
              <a:off x="5926904" y="2709514"/>
              <a:ext cx="781814" cy="39243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88641962-A0E7-EE4B-ADBE-60CC696C52C5}"/>
                </a:ext>
              </a:extLst>
            </p:cNvPr>
            <p:cNvSpPr/>
            <p:nvPr/>
          </p:nvSpPr>
          <p:spPr>
            <a:xfrm>
              <a:off x="6076408" y="2657873"/>
              <a:ext cx="71074" cy="65455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 w="38100">
              <a:solidFill>
                <a:schemeClr val="tx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47FE3244-0672-3D48-93C9-504756A6E8A8}"/>
                </a:ext>
              </a:extLst>
            </p:cNvPr>
            <p:cNvSpPr/>
            <p:nvPr/>
          </p:nvSpPr>
          <p:spPr>
            <a:xfrm>
              <a:off x="6076408" y="2862359"/>
              <a:ext cx="71074" cy="65455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 w="38100">
              <a:solidFill>
                <a:schemeClr val="tx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C34CBA2F-1DE0-5146-9C52-325F1E2E3355}"/>
                </a:ext>
              </a:extLst>
            </p:cNvPr>
            <p:cNvSpPr/>
            <p:nvPr/>
          </p:nvSpPr>
          <p:spPr>
            <a:xfrm>
              <a:off x="6076408" y="3066844"/>
              <a:ext cx="71074" cy="65455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 w="38100">
              <a:solidFill>
                <a:schemeClr val="tx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A57B197B-FB1B-434D-B57B-113DE3AE2899}"/>
                </a:ext>
              </a:extLst>
            </p:cNvPr>
            <p:cNvSpPr/>
            <p:nvPr/>
          </p:nvSpPr>
          <p:spPr>
            <a:xfrm>
              <a:off x="6263530" y="2775550"/>
              <a:ext cx="71074" cy="65455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 w="38100">
              <a:solidFill>
                <a:schemeClr val="tx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ACF407BD-A215-E940-9560-853CB2BD49A7}"/>
                </a:ext>
              </a:extLst>
            </p:cNvPr>
            <p:cNvSpPr/>
            <p:nvPr/>
          </p:nvSpPr>
          <p:spPr>
            <a:xfrm>
              <a:off x="6263530" y="2980033"/>
              <a:ext cx="71074" cy="65455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 w="38100">
              <a:solidFill>
                <a:schemeClr val="tx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0259A659-9B20-A547-8B71-D7410BE9D1B6}"/>
                </a:ext>
              </a:extLst>
            </p:cNvPr>
            <p:cNvSpPr/>
            <p:nvPr/>
          </p:nvSpPr>
          <p:spPr>
            <a:xfrm>
              <a:off x="6450658" y="2881650"/>
              <a:ext cx="71074" cy="65455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 w="38100">
              <a:solidFill>
                <a:schemeClr val="tx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53" name="Rounded Rectangle 152">
            <a:extLst>
              <a:ext uri="{FF2B5EF4-FFF2-40B4-BE49-F238E27FC236}">
                <a16:creationId xmlns:a16="http://schemas.microsoft.com/office/drawing/2014/main" id="{2B00A572-440C-CE49-AF77-83237C3DDE67}"/>
              </a:ext>
            </a:extLst>
          </p:cNvPr>
          <p:cNvSpPr/>
          <p:nvPr/>
        </p:nvSpPr>
        <p:spPr>
          <a:xfrm>
            <a:off x="4158286" y="2179291"/>
            <a:ext cx="842609" cy="804972"/>
          </a:xfrm>
          <a:prstGeom prst="roundRect">
            <a:avLst>
              <a:gd name="adj" fmla="val 8372"/>
            </a:avLst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sz="9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Mirroring</a:t>
            </a:r>
          </a:p>
        </p:txBody>
      </p:sp>
      <p:cxnSp>
        <p:nvCxnSpPr>
          <p:cNvPr id="154" name="Straight Arrow Connector 30">
            <a:extLst>
              <a:ext uri="{FF2B5EF4-FFF2-40B4-BE49-F238E27FC236}">
                <a16:creationId xmlns:a16="http://schemas.microsoft.com/office/drawing/2014/main" id="{2CBBDE74-5F87-2143-8F8A-06582133F94F}"/>
              </a:ext>
            </a:extLst>
          </p:cNvPr>
          <p:cNvCxnSpPr>
            <a:cxnSpLocks/>
            <a:stCxn id="90" idx="3"/>
            <a:endCxn id="153" idx="1"/>
          </p:cNvCxnSpPr>
          <p:nvPr/>
        </p:nvCxnSpPr>
        <p:spPr>
          <a:xfrm>
            <a:off x="3807908" y="2581777"/>
            <a:ext cx="350378" cy="12700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Arrow Connector 30">
            <a:extLst>
              <a:ext uri="{FF2B5EF4-FFF2-40B4-BE49-F238E27FC236}">
                <a16:creationId xmlns:a16="http://schemas.microsoft.com/office/drawing/2014/main" id="{69C7F1BE-7541-924C-AC94-1273F4FFBB02}"/>
              </a:ext>
            </a:extLst>
          </p:cNvPr>
          <p:cNvCxnSpPr>
            <a:cxnSpLocks/>
            <a:stCxn id="153" idx="3"/>
            <a:endCxn id="140" idx="1"/>
          </p:cNvCxnSpPr>
          <p:nvPr/>
        </p:nvCxnSpPr>
        <p:spPr>
          <a:xfrm>
            <a:off x="5000895" y="2581777"/>
            <a:ext cx="300094" cy="13026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TextBox 162">
            <a:extLst>
              <a:ext uri="{FF2B5EF4-FFF2-40B4-BE49-F238E27FC236}">
                <a16:creationId xmlns:a16="http://schemas.microsoft.com/office/drawing/2014/main" id="{0481ED0E-CDE7-D248-A8D3-34F5616743AE}"/>
              </a:ext>
            </a:extLst>
          </p:cNvPr>
          <p:cNvSpPr txBox="1"/>
          <p:nvPr/>
        </p:nvSpPr>
        <p:spPr>
          <a:xfrm>
            <a:off x="1665914" y="751462"/>
            <a:ext cx="1045158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dirty="0">
                <a:latin typeface="Arial" charset="0"/>
                <a:ea typeface="Arial" charset="0"/>
                <a:cs typeface="Arial" charset="0"/>
              </a:rPr>
              <a:t>On-Premises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FC008D5E-C572-B344-A873-589A7E1691F9}"/>
              </a:ext>
            </a:extLst>
          </p:cNvPr>
          <p:cNvSpPr txBox="1"/>
          <p:nvPr/>
        </p:nvSpPr>
        <p:spPr>
          <a:xfrm>
            <a:off x="5225624" y="751462"/>
            <a:ext cx="468077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dirty="0">
                <a:latin typeface="Arial" charset="0"/>
                <a:ea typeface="Arial" charset="0"/>
                <a:cs typeface="Arial" charset="0"/>
              </a:rPr>
              <a:t>Cloud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A0C9E8E2-AEE8-EA4B-9328-33F7F1D362D1}"/>
              </a:ext>
            </a:extLst>
          </p:cNvPr>
          <p:cNvSpPr txBox="1"/>
          <p:nvPr/>
        </p:nvSpPr>
        <p:spPr>
          <a:xfrm>
            <a:off x="4303748" y="2765615"/>
            <a:ext cx="545021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Data Flow</a:t>
            </a:r>
          </a:p>
        </p:txBody>
      </p:sp>
      <p:pic>
        <p:nvPicPr>
          <p:cNvPr id="170" name="Picture 6" descr="Image result for data pipeline icon">
            <a:extLst>
              <a:ext uri="{FF2B5EF4-FFF2-40B4-BE49-F238E27FC236}">
                <a16:creationId xmlns:a16="http://schemas.microsoft.com/office/drawing/2014/main" id="{F6ACC7CB-2207-4A4B-9BF0-6A76E1666D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8001" y="2430564"/>
            <a:ext cx="326771" cy="326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84413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Content Placeholder 32">
            <a:extLst>
              <a:ext uri="{FF2B5EF4-FFF2-40B4-BE49-F238E27FC236}">
                <a16:creationId xmlns:a16="http://schemas.microsoft.com/office/drawing/2014/main" id="{661A0102-0CA4-F146-934D-2CCFE6E8F988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Local</a:t>
            </a:r>
          </a:p>
        </p:txBody>
      </p:sp>
      <p:sp>
        <p:nvSpPr>
          <p:cNvPr id="36" name="Content Placeholder 35">
            <a:extLst>
              <a:ext uri="{FF2B5EF4-FFF2-40B4-BE49-F238E27FC236}">
                <a16:creationId xmlns:a16="http://schemas.microsoft.com/office/drawing/2014/main" id="{45FE906A-0CF0-7B45-8706-99F6192BEBB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Domain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74D0BC-942E-EF42-AAE4-D74F04283D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0509" y="1685424"/>
            <a:ext cx="3454400" cy="1320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F812EB-6737-3C4A-91BE-802EF0C05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Pattern: Orchestration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3E4A7660-0113-DD45-8DC4-A3299CF5BC89}"/>
              </a:ext>
            </a:extLst>
          </p:cNvPr>
          <p:cNvSpPr/>
          <p:nvPr/>
        </p:nvSpPr>
        <p:spPr>
          <a:xfrm>
            <a:off x="5323920" y="1469190"/>
            <a:ext cx="2634916" cy="1672389"/>
          </a:xfrm>
          <a:prstGeom prst="roundRect">
            <a:avLst>
              <a:gd name="adj" fmla="val 7445"/>
            </a:avLst>
          </a:prstGeom>
          <a:noFill/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Microservice A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55F1BC56-8EEE-1D4B-B070-F671C560D0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460" y="3728763"/>
            <a:ext cx="1939595" cy="741610"/>
          </a:xfrm>
          <a:prstGeom prst="rect">
            <a:avLst/>
          </a:prstGeom>
        </p:spPr>
      </p:pic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F1AAE87C-E82E-B641-B2C1-F61AAC987825}"/>
              </a:ext>
            </a:extLst>
          </p:cNvPr>
          <p:cNvSpPr/>
          <p:nvPr/>
        </p:nvSpPr>
        <p:spPr>
          <a:xfrm>
            <a:off x="415871" y="3575693"/>
            <a:ext cx="1468835" cy="939022"/>
          </a:xfrm>
          <a:prstGeom prst="roundRect">
            <a:avLst>
              <a:gd name="adj" fmla="val 7445"/>
            </a:avLst>
          </a:prstGeom>
          <a:noFill/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Microservice A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9D79369C-EC46-C04C-B389-81195BB488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9846" y="3735240"/>
            <a:ext cx="1939595" cy="741610"/>
          </a:xfrm>
          <a:prstGeom prst="rect">
            <a:avLst/>
          </a:prstGeom>
        </p:spPr>
      </p:pic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D2C2D1CA-8C0E-3C4A-8612-3CA2CA7DF23F}"/>
              </a:ext>
            </a:extLst>
          </p:cNvPr>
          <p:cNvSpPr/>
          <p:nvPr/>
        </p:nvSpPr>
        <p:spPr>
          <a:xfrm>
            <a:off x="2323257" y="3582170"/>
            <a:ext cx="1468835" cy="939022"/>
          </a:xfrm>
          <a:prstGeom prst="roundRect">
            <a:avLst>
              <a:gd name="adj" fmla="val 7445"/>
            </a:avLst>
          </a:prstGeom>
          <a:noFill/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Microservice B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73164CBB-2D58-494D-8441-5777D93C67C6}"/>
              </a:ext>
            </a:extLst>
          </p:cNvPr>
          <p:cNvSpPr/>
          <p:nvPr/>
        </p:nvSpPr>
        <p:spPr>
          <a:xfrm>
            <a:off x="1422400" y="1469190"/>
            <a:ext cx="1365250" cy="1147010"/>
          </a:xfrm>
          <a:prstGeom prst="roundRect">
            <a:avLst>
              <a:gd name="adj" fmla="val 7445"/>
            </a:avLst>
          </a:prstGeom>
          <a:noFill/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Process Engine</a:t>
            </a:r>
          </a:p>
        </p:txBody>
      </p:sp>
      <p:cxnSp>
        <p:nvCxnSpPr>
          <p:cNvPr id="28" name="Elbow Connector 27">
            <a:extLst>
              <a:ext uri="{FF2B5EF4-FFF2-40B4-BE49-F238E27FC236}">
                <a16:creationId xmlns:a16="http://schemas.microsoft.com/office/drawing/2014/main" id="{F4968637-6592-D248-8AA0-EE8440D96FEB}"/>
              </a:ext>
            </a:extLst>
          </p:cNvPr>
          <p:cNvCxnSpPr>
            <a:cxnSpLocks/>
            <a:stCxn id="26" idx="2"/>
            <a:endCxn id="23" idx="0"/>
          </p:cNvCxnSpPr>
          <p:nvPr/>
        </p:nvCxnSpPr>
        <p:spPr>
          <a:xfrm rot="5400000">
            <a:off x="1147911" y="2618578"/>
            <a:ext cx="959493" cy="95473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>
            <a:extLst>
              <a:ext uri="{FF2B5EF4-FFF2-40B4-BE49-F238E27FC236}">
                <a16:creationId xmlns:a16="http://schemas.microsoft.com/office/drawing/2014/main" id="{0177302F-F098-DB47-B9C3-94674B20114E}"/>
              </a:ext>
            </a:extLst>
          </p:cNvPr>
          <p:cNvCxnSpPr>
            <a:cxnSpLocks/>
            <a:stCxn id="26" idx="2"/>
            <a:endCxn id="25" idx="0"/>
          </p:cNvCxnSpPr>
          <p:nvPr/>
        </p:nvCxnSpPr>
        <p:spPr>
          <a:xfrm rot="16200000" flipH="1">
            <a:off x="2098365" y="2622860"/>
            <a:ext cx="965970" cy="95265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Picture 38">
            <a:extLst>
              <a:ext uri="{FF2B5EF4-FFF2-40B4-BE49-F238E27FC236}">
                <a16:creationId xmlns:a16="http://schemas.microsoft.com/office/drawing/2014/main" id="{2FD806A4-B788-3246-98E6-ACC160907E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2426" y="2165350"/>
            <a:ext cx="229944" cy="36195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78A746A7-E3FA-7544-8D4A-489658738E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4706" y="1815045"/>
            <a:ext cx="438551" cy="690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7095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EE2D6E-C28A-8B43-929C-4BE5A8734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 </a:t>
            </a:r>
            <a:r>
              <a:rPr lang="en-US" dirty="0" err="1"/>
              <a:t>Datenpipeline</a:t>
            </a:r>
            <a:r>
              <a:rPr lang="en-US" dirty="0"/>
              <a:t> with N Teams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CCF6AF-31DC-E248-A588-5250F68CFBA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err="1"/>
              <a:t>eine</a:t>
            </a:r>
            <a:r>
              <a:rPr lang="en-US" dirty="0"/>
              <a:t> </a:t>
            </a:r>
            <a:r>
              <a:rPr lang="en-US" dirty="0" err="1"/>
              <a:t>zentrale</a:t>
            </a:r>
            <a:r>
              <a:rPr lang="en-US" dirty="0"/>
              <a:t> </a:t>
            </a:r>
            <a:r>
              <a:rPr lang="en-US" dirty="0" err="1"/>
              <a:t>Datenpipeline</a:t>
            </a:r>
            <a:r>
              <a:rPr lang="en-US" dirty="0"/>
              <a:t> </a:t>
            </a:r>
            <a:r>
              <a:rPr lang="en-US" dirty="0" err="1"/>
              <a:t>mit</a:t>
            </a:r>
            <a:r>
              <a:rPr lang="en-US" dirty="0"/>
              <a:t> </a:t>
            </a:r>
            <a:r>
              <a:rPr lang="en-US" dirty="0" err="1"/>
              <a:t>einem</a:t>
            </a:r>
            <a:r>
              <a:rPr lang="en-US" dirty="0"/>
              <a:t> ”</a:t>
            </a:r>
            <a:r>
              <a:rPr lang="en-US" dirty="0" err="1"/>
              <a:t>zentralen</a:t>
            </a:r>
            <a:r>
              <a:rPr lang="en-US" dirty="0"/>
              <a:t>” </a:t>
            </a:r>
            <a:r>
              <a:rPr lang="en-US" dirty="0" err="1"/>
              <a:t>Betrieb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nur</a:t>
            </a:r>
            <a:r>
              <a:rPr lang="en-US" dirty="0"/>
              <a:t> </a:t>
            </a:r>
            <a:r>
              <a:rPr lang="en-US" dirty="0" err="1"/>
              <a:t>ein</a:t>
            </a:r>
            <a:r>
              <a:rPr lang="en-US" dirty="0"/>
              <a:t> Deployment und </a:t>
            </a:r>
            <a:r>
              <a:rPr lang="en-US" dirty="0" err="1"/>
              <a:t>eine</a:t>
            </a:r>
            <a:r>
              <a:rPr lang="en-US" dirty="0"/>
              <a:t> </a:t>
            </a:r>
            <a:r>
              <a:rPr lang="en-US" dirty="0" err="1"/>
              <a:t>Entwicklung</a:t>
            </a:r>
            <a:r>
              <a:rPr lang="en-US" dirty="0"/>
              <a:t> des Codes</a:t>
            </a:r>
          </a:p>
          <a:p>
            <a:endParaRPr lang="en-US" dirty="0"/>
          </a:p>
          <a:p>
            <a:r>
              <a:rPr lang="en-US" dirty="0"/>
              <a:t>Pipeline </a:t>
            </a:r>
            <a:r>
              <a:rPr lang="en-US" dirty="0" err="1"/>
              <a:t>wird</a:t>
            </a:r>
            <a:r>
              <a:rPr lang="en-US" dirty="0"/>
              <a:t> </a:t>
            </a:r>
            <a:r>
              <a:rPr lang="en-US" dirty="0" err="1"/>
              <a:t>zu</a:t>
            </a:r>
            <a:r>
              <a:rPr lang="en-US" dirty="0"/>
              <a:t> </a:t>
            </a:r>
            <a:r>
              <a:rPr lang="en-US" dirty="0" err="1"/>
              <a:t>Infrastruktur</a:t>
            </a:r>
            <a:r>
              <a:rPr lang="en-US" dirty="0"/>
              <a:t> </a:t>
            </a:r>
            <a:r>
              <a:rPr lang="en-US" dirty="0" err="1"/>
              <a:t>mit</a:t>
            </a:r>
            <a:r>
              <a:rPr lang="en-US" dirty="0"/>
              <a:t> Release Upgrade </a:t>
            </a:r>
            <a:r>
              <a:rPr lang="en-US" dirty="0" err="1"/>
              <a:t>Problematik</a:t>
            </a:r>
            <a:r>
              <a:rPr lang="en-US" dirty="0"/>
              <a:t> (</a:t>
            </a:r>
            <a:r>
              <a:rPr lang="en-US" dirty="0" err="1"/>
              <a:t>Risiko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Team-</a:t>
            </a:r>
            <a:r>
              <a:rPr lang="en-US" dirty="0" err="1"/>
              <a:t>spezifikas</a:t>
            </a:r>
            <a:r>
              <a:rPr lang="en-US" dirty="0"/>
              <a:t> </a:t>
            </a:r>
            <a:r>
              <a:rPr lang="en-US" dirty="0" err="1"/>
              <a:t>werden</a:t>
            </a:r>
            <a:r>
              <a:rPr lang="en-US" dirty="0"/>
              <a:t> </a:t>
            </a:r>
            <a:r>
              <a:rPr lang="en-US" dirty="0" err="1"/>
              <a:t>über</a:t>
            </a:r>
            <a:r>
              <a:rPr lang="en-US" dirty="0"/>
              <a:t> </a:t>
            </a:r>
            <a:r>
              <a:rPr lang="en-US" dirty="0" err="1"/>
              <a:t>Konfiguration</a:t>
            </a:r>
            <a:r>
              <a:rPr lang="en-US" dirty="0"/>
              <a:t> </a:t>
            </a:r>
            <a:r>
              <a:rPr lang="en-US" dirty="0" err="1"/>
              <a:t>gemacht</a:t>
            </a:r>
            <a:endParaRPr lang="en-US" dirty="0"/>
          </a:p>
          <a:p>
            <a:endParaRPr lang="en-US" dirty="0"/>
          </a:p>
          <a:p>
            <a:r>
              <a:rPr lang="en-US" dirty="0"/>
              <a:t>man </a:t>
            </a:r>
            <a:r>
              <a:rPr lang="en-US" dirty="0" err="1"/>
              <a:t>baut</a:t>
            </a:r>
            <a:r>
              <a:rPr lang="en-US" dirty="0"/>
              <a:t> </a:t>
            </a:r>
            <a:r>
              <a:rPr lang="en-US" dirty="0" err="1"/>
              <a:t>sich</a:t>
            </a:r>
            <a:r>
              <a:rPr lang="en-US" dirty="0"/>
              <a:t> </a:t>
            </a:r>
            <a:r>
              <a:rPr lang="en-US" dirty="0" err="1"/>
              <a:t>einen</a:t>
            </a:r>
            <a:r>
              <a:rPr lang="en-US" dirty="0"/>
              <a:t> Custom ESB </a:t>
            </a:r>
            <a:r>
              <a:rPr lang="en-US" dirty="0" err="1"/>
              <a:t>mit</a:t>
            </a:r>
            <a:r>
              <a:rPr lang="en-US" dirty="0"/>
              <a:t> </a:t>
            </a:r>
            <a:r>
              <a:rPr lang="en-US" dirty="0" err="1"/>
              <a:t>allen</a:t>
            </a:r>
            <a:r>
              <a:rPr lang="en-US" dirty="0"/>
              <a:t> </a:t>
            </a:r>
            <a:r>
              <a:rPr lang="en-US" dirty="0" err="1"/>
              <a:t>Nachteilen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4CA73C-F791-0F40-ACFF-EC91618937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0509" y="1249614"/>
            <a:ext cx="3454400" cy="1320800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34213BE1-6217-A847-B278-83574807396E}"/>
              </a:ext>
            </a:extLst>
          </p:cNvPr>
          <p:cNvSpPr/>
          <p:nvPr/>
        </p:nvSpPr>
        <p:spPr>
          <a:xfrm>
            <a:off x="5323920" y="1070812"/>
            <a:ext cx="2634916" cy="1734372"/>
          </a:xfrm>
          <a:prstGeom prst="roundRect">
            <a:avLst>
              <a:gd name="adj" fmla="val 7445"/>
            </a:avLst>
          </a:prstGeom>
          <a:noFill/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00" dirty="0" err="1">
                <a:solidFill>
                  <a:schemeClr val="tx1"/>
                </a:solidFill>
              </a:rPr>
              <a:t>Infrastruktur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58D8BE6-BBD6-C342-AC34-E98E2435F0DC}"/>
              </a:ext>
            </a:extLst>
          </p:cNvPr>
          <p:cNvSpPr/>
          <p:nvPr/>
        </p:nvSpPr>
        <p:spPr>
          <a:xfrm>
            <a:off x="8136272" y="2105860"/>
            <a:ext cx="282742" cy="234616"/>
          </a:xfrm>
          <a:prstGeom prst="rect">
            <a:avLst/>
          </a:prstGeom>
          <a:solidFill>
            <a:srgbClr val="FF0000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337602E-5AEF-0C4E-8402-C04B43CCFE36}"/>
              </a:ext>
            </a:extLst>
          </p:cNvPr>
          <p:cNvSpPr/>
          <p:nvPr/>
        </p:nvSpPr>
        <p:spPr>
          <a:xfrm>
            <a:off x="8136272" y="2394366"/>
            <a:ext cx="282742" cy="234616"/>
          </a:xfrm>
          <a:prstGeom prst="rect">
            <a:avLst/>
          </a:prstGeom>
          <a:solidFill>
            <a:srgbClr val="FF0000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715356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930FE-CE74-144F-9822-329425D251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 </a:t>
            </a:r>
            <a:r>
              <a:rPr lang="en-US" dirty="0" err="1"/>
              <a:t>Datenpipelines</a:t>
            </a:r>
            <a:r>
              <a:rPr lang="en-US" dirty="0"/>
              <a:t> </a:t>
            </a:r>
            <a:r>
              <a:rPr lang="en-US" dirty="0" err="1"/>
              <a:t>mit</a:t>
            </a:r>
            <a:r>
              <a:rPr lang="en-US" dirty="0"/>
              <a:t> N Teams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1D6FBC04-C591-2748-BFED-DDDA8B6F6DC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49091" y="927099"/>
            <a:ext cx="4686246" cy="3491999"/>
          </a:xfrm>
        </p:spPr>
        <p:txBody>
          <a:bodyPr/>
          <a:lstStyle/>
          <a:p>
            <a:r>
              <a:rPr lang="en-US" sz="1400" dirty="0" err="1"/>
              <a:t>Jedes</a:t>
            </a:r>
            <a:r>
              <a:rPr lang="en-US" sz="1400" dirty="0"/>
              <a:t> Team hat seine </a:t>
            </a:r>
            <a:r>
              <a:rPr lang="en-US" sz="1400" dirty="0" err="1"/>
              <a:t>eigene</a:t>
            </a:r>
            <a:r>
              <a:rPr lang="en-US" sz="1400" dirty="0"/>
              <a:t> </a:t>
            </a:r>
            <a:r>
              <a:rPr lang="en-US" sz="1400" dirty="0" err="1"/>
              <a:t>Datenpipelines</a:t>
            </a:r>
            <a:r>
              <a:rPr lang="en-US" sz="1400" dirty="0"/>
              <a:t>, die es </a:t>
            </a:r>
            <a:r>
              <a:rPr lang="en-US" sz="1400" dirty="0" err="1"/>
              <a:t>auch</a:t>
            </a:r>
            <a:r>
              <a:rPr lang="en-US" sz="1400" dirty="0"/>
              <a:t> </a:t>
            </a:r>
            <a:r>
              <a:rPr lang="en-US" sz="1400" dirty="0" err="1"/>
              <a:t>betreibt</a:t>
            </a:r>
            <a:endParaRPr lang="en-US" sz="1400" dirty="0"/>
          </a:p>
          <a:p>
            <a:endParaRPr lang="en-US" sz="1400" dirty="0"/>
          </a:p>
          <a:p>
            <a:r>
              <a:rPr lang="en-US" sz="1400" dirty="0" err="1"/>
              <a:t>gemeinsame</a:t>
            </a:r>
            <a:r>
              <a:rPr lang="en-US" sz="1400" dirty="0"/>
              <a:t> </a:t>
            </a:r>
            <a:r>
              <a:rPr lang="en-US" sz="1400" dirty="0" err="1"/>
              <a:t>Logik</a:t>
            </a:r>
            <a:r>
              <a:rPr lang="en-US" sz="1400" dirty="0"/>
              <a:t> </a:t>
            </a:r>
            <a:r>
              <a:rPr lang="en-US" sz="1400" dirty="0" err="1"/>
              <a:t>wird</a:t>
            </a:r>
            <a:r>
              <a:rPr lang="en-US" sz="1400" dirty="0"/>
              <a:t> </a:t>
            </a:r>
            <a:r>
              <a:rPr lang="en-US" sz="1400" dirty="0" err="1"/>
              <a:t>als</a:t>
            </a:r>
            <a:r>
              <a:rPr lang="en-US" sz="1400" dirty="0"/>
              <a:t> Shared Kernel </a:t>
            </a:r>
            <a:r>
              <a:rPr lang="en-US" sz="1400" dirty="0" err="1"/>
              <a:t>ausgeliefert</a:t>
            </a:r>
            <a:endParaRPr lang="en-US" sz="1400" dirty="0"/>
          </a:p>
          <a:p>
            <a:endParaRPr lang="en-US" sz="1400" dirty="0"/>
          </a:p>
          <a:p>
            <a:r>
              <a:rPr lang="en-US" sz="1400" dirty="0" err="1"/>
              <a:t>Betrieb</a:t>
            </a:r>
            <a:r>
              <a:rPr lang="en-US" sz="1400" dirty="0"/>
              <a:t> von </a:t>
            </a:r>
            <a:r>
              <a:rPr lang="en-US" sz="1400" dirty="0" err="1"/>
              <a:t>parallelen</a:t>
            </a:r>
            <a:r>
              <a:rPr lang="en-US" sz="1400" dirty="0"/>
              <a:t> Version </a:t>
            </a:r>
            <a:r>
              <a:rPr lang="en-US" sz="1400" dirty="0" err="1"/>
              <a:t>vom</a:t>
            </a:r>
            <a:r>
              <a:rPr lang="en-US" sz="1400" dirty="0"/>
              <a:t> Shared Kernel </a:t>
            </a:r>
            <a:r>
              <a:rPr lang="en-US" sz="1400" dirty="0" err="1"/>
              <a:t>möglich</a:t>
            </a:r>
            <a:r>
              <a:rPr lang="en-US" sz="1400" dirty="0"/>
              <a:t> =&gt; </a:t>
            </a:r>
            <a:r>
              <a:rPr lang="en-US" sz="1400" dirty="0" err="1"/>
              <a:t>Jedes</a:t>
            </a:r>
            <a:r>
              <a:rPr lang="en-US" sz="1400" dirty="0"/>
              <a:t> Team </a:t>
            </a:r>
            <a:r>
              <a:rPr lang="en-US" sz="1400" dirty="0" err="1"/>
              <a:t>ist</a:t>
            </a:r>
            <a:r>
              <a:rPr lang="en-US" sz="1400" dirty="0"/>
              <a:t> </a:t>
            </a:r>
            <a:r>
              <a:rPr lang="en-US" sz="1400" dirty="0" err="1"/>
              <a:t>selbst</a:t>
            </a:r>
            <a:r>
              <a:rPr lang="en-US" sz="1400" dirty="0"/>
              <a:t> </a:t>
            </a:r>
            <a:r>
              <a:rPr lang="en-US" sz="1400" dirty="0" err="1"/>
              <a:t>für</a:t>
            </a:r>
            <a:r>
              <a:rPr lang="en-US" sz="1400" dirty="0"/>
              <a:t> Upgrade </a:t>
            </a:r>
            <a:r>
              <a:rPr lang="en-US" sz="1400" dirty="0" err="1"/>
              <a:t>verantwortlich</a:t>
            </a:r>
            <a:endParaRPr lang="en-US" sz="1400" dirty="0"/>
          </a:p>
          <a:p>
            <a:endParaRPr lang="en-US" sz="1400" dirty="0"/>
          </a:p>
          <a:p>
            <a:r>
              <a:rPr lang="en-US" sz="1400" dirty="0"/>
              <a:t>Shared Kernel </a:t>
            </a:r>
            <a:r>
              <a:rPr lang="en-US" sz="1400" dirty="0" err="1"/>
              <a:t>Möglichkeiten</a:t>
            </a: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Library (JAR)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Spring Boot Application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Docker Image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r>
              <a:rPr lang="en-US" sz="1400" dirty="0" err="1"/>
              <a:t>zentrale</a:t>
            </a:r>
            <a:r>
              <a:rPr lang="en-US" sz="1400" dirty="0"/>
              <a:t> </a:t>
            </a:r>
            <a:r>
              <a:rPr lang="en-US" sz="1400" dirty="0" err="1"/>
              <a:t>Entwicklung</a:t>
            </a:r>
            <a:r>
              <a:rPr lang="en-US" sz="1400" dirty="0"/>
              <a:t> von Shared Kernel </a:t>
            </a:r>
            <a:r>
              <a:rPr lang="en-US" sz="1400" dirty="0" err="1"/>
              <a:t>bleibt</a:t>
            </a:r>
            <a:r>
              <a:rPr lang="en-US" sz="1400" dirty="0"/>
              <a:t> (</a:t>
            </a:r>
            <a:r>
              <a:rPr lang="en-US" sz="1400" dirty="0" err="1"/>
              <a:t>Infrastruktur</a:t>
            </a:r>
            <a:r>
              <a:rPr lang="en-US" sz="1400" dirty="0"/>
              <a:t>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29B070-2000-D04C-B178-C14C03C3D1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7999" y="1202824"/>
            <a:ext cx="3454400" cy="1320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E6841E1-580D-D140-9E5B-021D61E2AD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7999" y="3042319"/>
            <a:ext cx="3454400" cy="1320800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3516308F-EA53-864A-B22F-8D7F84258C4D}"/>
              </a:ext>
            </a:extLst>
          </p:cNvPr>
          <p:cNvSpPr/>
          <p:nvPr/>
        </p:nvSpPr>
        <p:spPr>
          <a:xfrm>
            <a:off x="5871410" y="986590"/>
            <a:ext cx="2634916" cy="1672389"/>
          </a:xfrm>
          <a:prstGeom prst="roundRect">
            <a:avLst>
              <a:gd name="adj" fmla="val 7445"/>
            </a:avLst>
          </a:prstGeom>
          <a:noFill/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Microservice A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4DC1C65-E9B4-494E-A376-91E8F6DD4EF5}"/>
              </a:ext>
            </a:extLst>
          </p:cNvPr>
          <p:cNvSpPr/>
          <p:nvPr/>
        </p:nvSpPr>
        <p:spPr>
          <a:xfrm>
            <a:off x="5871410" y="2925499"/>
            <a:ext cx="2634916" cy="1672389"/>
          </a:xfrm>
          <a:prstGeom prst="roundRect">
            <a:avLst>
              <a:gd name="adj" fmla="val 7445"/>
            </a:avLst>
          </a:prstGeom>
          <a:noFill/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Microservice B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49A90E7-255B-9441-A80F-3D7AB58CEC54}"/>
              </a:ext>
            </a:extLst>
          </p:cNvPr>
          <p:cNvSpPr/>
          <p:nvPr/>
        </p:nvSpPr>
        <p:spPr>
          <a:xfrm>
            <a:off x="7255040" y="1727200"/>
            <a:ext cx="282742" cy="273050"/>
          </a:xfrm>
          <a:prstGeom prst="rect">
            <a:avLst/>
          </a:prstGeom>
          <a:solidFill>
            <a:srgbClr val="FF0000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err="1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B4C598A-06A9-CE4B-AAE5-1933994EA691}"/>
              </a:ext>
            </a:extLst>
          </p:cNvPr>
          <p:cNvSpPr/>
          <p:nvPr/>
        </p:nvSpPr>
        <p:spPr>
          <a:xfrm>
            <a:off x="7255040" y="3600450"/>
            <a:ext cx="218910" cy="212224"/>
          </a:xfrm>
          <a:prstGeom prst="rect">
            <a:avLst/>
          </a:prstGeom>
          <a:solidFill>
            <a:srgbClr val="FF0000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86013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1FC72BBC-C9D1-EE46-8554-CBF1A43BF5F9}"/>
              </a:ext>
            </a:extLst>
          </p:cNvPr>
          <p:cNvSpPr/>
          <p:nvPr/>
        </p:nvSpPr>
        <p:spPr>
          <a:xfrm>
            <a:off x="1162098" y="1258149"/>
            <a:ext cx="842609" cy="795132"/>
          </a:xfrm>
          <a:prstGeom prst="roundRect">
            <a:avLst>
              <a:gd name="adj" fmla="val 8372"/>
            </a:avLst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sz="9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API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328FB3-B561-394D-86FA-2786719DC2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Hexagonal Architecture (a.k.a. Ports and Adapters)</a:t>
            </a:r>
          </a:p>
        </p:txBody>
      </p:sp>
      <p:sp>
        <p:nvSpPr>
          <p:cNvPr id="5" name="Hexagon 4">
            <a:extLst>
              <a:ext uri="{FF2B5EF4-FFF2-40B4-BE49-F238E27FC236}">
                <a16:creationId xmlns:a16="http://schemas.microsoft.com/office/drawing/2014/main" id="{74F74401-7D26-EB41-9575-51F892DFF054}"/>
              </a:ext>
            </a:extLst>
          </p:cNvPr>
          <p:cNvSpPr/>
          <p:nvPr/>
        </p:nvSpPr>
        <p:spPr>
          <a:xfrm>
            <a:off x="3143123" y="1329967"/>
            <a:ext cx="2328361" cy="1942628"/>
          </a:xfrm>
          <a:prstGeom prst="hexagon">
            <a:avLst/>
          </a:prstGeom>
          <a:solidFill>
            <a:schemeClr val="bg2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05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Hexagon 6">
            <a:extLst>
              <a:ext uri="{FF2B5EF4-FFF2-40B4-BE49-F238E27FC236}">
                <a16:creationId xmlns:a16="http://schemas.microsoft.com/office/drawing/2014/main" id="{A70E8F00-75EC-B946-9FF5-8B6112C4D59B}"/>
              </a:ext>
            </a:extLst>
          </p:cNvPr>
          <p:cNvSpPr/>
          <p:nvPr/>
        </p:nvSpPr>
        <p:spPr>
          <a:xfrm>
            <a:off x="3646160" y="1747632"/>
            <a:ext cx="1322285" cy="1107298"/>
          </a:xfrm>
          <a:prstGeom prst="hexagon">
            <a:avLst/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C9DE870-EC1B-AA40-8937-92D588972F2D}"/>
              </a:ext>
            </a:extLst>
          </p:cNvPr>
          <p:cNvSpPr/>
          <p:nvPr/>
        </p:nvSpPr>
        <p:spPr>
          <a:xfrm>
            <a:off x="6201587" y="2497001"/>
            <a:ext cx="842609" cy="860070"/>
          </a:xfrm>
          <a:prstGeom prst="roundRect">
            <a:avLst>
              <a:gd name="adj" fmla="val 8372"/>
            </a:avLst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sz="9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Config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CBE103C-F2E5-4C49-B494-36994EC1BE25}"/>
              </a:ext>
            </a:extLst>
          </p:cNvPr>
          <p:cNvSpPr/>
          <p:nvPr/>
        </p:nvSpPr>
        <p:spPr>
          <a:xfrm>
            <a:off x="4674831" y="2427609"/>
            <a:ext cx="293614" cy="270202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050" b="1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2697566-A013-2740-B62F-CDCA87ECC1A6}"/>
              </a:ext>
            </a:extLst>
          </p:cNvPr>
          <p:cNvSpPr/>
          <p:nvPr/>
        </p:nvSpPr>
        <p:spPr>
          <a:xfrm>
            <a:off x="3665328" y="1910529"/>
            <a:ext cx="293614" cy="270202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050" b="1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9C815910-C1BD-A445-B1A3-40C0FAA9776C}"/>
              </a:ext>
            </a:extLst>
          </p:cNvPr>
          <p:cNvSpPr/>
          <p:nvPr/>
        </p:nvSpPr>
        <p:spPr>
          <a:xfrm>
            <a:off x="3665328" y="2427609"/>
            <a:ext cx="293614" cy="270202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050" b="1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83A296A5-178F-B047-BB54-FEAA698BA745}"/>
              </a:ext>
            </a:extLst>
          </p:cNvPr>
          <p:cNvSpPr/>
          <p:nvPr/>
        </p:nvSpPr>
        <p:spPr>
          <a:xfrm>
            <a:off x="4672453" y="1910529"/>
            <a:ext cx="293614" cy="270202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050" b="1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6C17ECA5-E1C8-F447-9633-6F1A4C5E4606}"/>
              </a:ext>
            </a:extLst>
          </p:cNvPr>
          <p:cNvSpPr/>
          <p:nvPr/>
        </p:nvSpPr>
        <p:spPr>
          <a:xfrm>
            <a:off x="4164085" y="1618541"/>
            <a:ext cx="293614" cy="270202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050" b="1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BBD44273-8E59-1444-A326-B50E018B1ECF}"/>
              </a:ext>
            </a:extLst>
          </p:cNvPr>
          <p:cNvSpPr/>
          <p:nvPr/>
        </p:nvSpPr>
        <p:spPr>
          <a:xfrm>
            <a:off x="4164085" y="2705623"/>
            <a:ext cx="293614" cy="270202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050" b="1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id="{3978FDA6-1D9B-7F4F-A031-D8E9753690CF}"/>
              </a:ext>
            </a:extLst>
          </p:cNvPr>
          <p:cNvCxnSpPr>
            <a:cxnSpLocks/>
            <a:stCxn id="105" idx="0"/>
            <a:endCxn id="8" idx="1"/>
          </p:cNvCxnSpPr>
          <p:nvPr/>
        </p:nvCxnSpPr>
        <p:spPr>
          <a:xfrm>
            <a:off x="5503650" y="2575225"/>
            <a:ext cx="697937" cy="351811"/>
          </a:xfrm>
          <a:prstGeom prst="curvedConnector3">
            <a:avLst>
              <a:gd name="adj1" fmla="val 50000"/>
            </a:avLst>
          </a:prstGeom>
          <a:ln w="12700" cap="flat">
            <a:solidFill>
              <a:schemeClr val="tx2"/>
            </a:solidFill>
            <a:headEnd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C445125E-4721-DF43-9FDF-F80A1CB6979B}"/>
              </a:ext>
            </a:extLst>
          </p:cNvPr>
          <p:cNvSpPr/>
          <p:nvPr/>
        </p:nvSpPr>
        <p:spPr>
          <a:xfrm>
            <a:off x="6201586" y="1329967"/>
            <a:ext cx="842609" cy="804972"/>
          </a:xfrm>
          <a:prstGeom prst="roundRect">
            <a:avLst>
              <a:gd name="adj" fmla="val 8372"/>
            </a:avLst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sz="9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Event Hub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46DA5589-D765-E94B-8305-329A18E2EF3E}"/>
              </a:ext>
            </a:extLst>
          </p:cNvPr>
          <p:cNvGrpSpPr/>
          <p:nvPr/>
        </p:nvGrpSpPr>
        <p:grpSpPr>
          <a:xfrm>
            <a:off x="1411033" y="1489782"/>
            <a:ext cx="396000" cy="579135"/>
            <a:chOff x="7492659" y="2208507"/>
            <a:chExt cx="396000" cy="579135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B8B13F9E-ED26-EF4D-BDCB-3C7DC2405004}"/>
                </a:ext>
              </a:extLst>
            </p:cNvPr>
            <p:cNvSpPr/>
            <p:nvPr/>
          </p:nvSpPr>
          <p:spPr>
            <a:xfrm>
              <a:off x="7492659" y="2208507"/>
              <a:ext cx="396000" cy="39523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chemeClr val="tx1">
                      <a:lumMod val="50000"/>
                    </a:schemeClr>
                  </a:solidFill>
                </a:rPr>
                <a:t>{  }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0F65AAAF-DCD9-0D48-9D15-E5488A1BC775}"/>
                </a:ext>
              </a:extLst>
            </p:cNvPr>
            <p:cNvSpPr txBox="1"/>
            <p:nvPr/>
          </p:nvSpPr>
          <p:spPr>
            <a:xfrm>
              <a:off x="7681546" y="2649143"/>
              <a:ext cx="65" cy="1384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endParaRPr lang="en-US" sz="900" b="1" dirty="0">
                <a:latin typeface="Arial" charset="0"/>
                <a:ea typeface="Arial" charset="0"/>
                <a:cs typeface="Arial" charset="0"/>
              </a:endParaRPr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4ED838DD-E751-1F44-9F8A-183D9CC91D2F}"/>
              </a:ext>
            </a:extLst>
          </p:cNvPr>
          <p:cNvSpPr txBox="1"/>
          <p:nvPr/>
        </p:nvSpPr>
        <p:spPr>
          <a:xfrm>
            <a:off x="1213406" y="1588398"/>
            <a:ext cx="346817" cy="12311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50000"/>
              </a:schemeClr>
            </a:solidFill>
          </a:ln>
        </p:spPr>
        <p:txBody>
          <a:bodyPr wrap="none" lIns="36000" tIns="0" rIns="36000" bIns="0" rtlCol="0">
            <a:spAutoFit/>
          </a:bodyPr>
          <a:lstStyle/>
          <a:p>
            <a:r>
              <a:rPr lang="en-GB" sz="800" b="1" dirty="0">
                <a:solidFill>
                  <a:schemeClr val="bg2">
                    <a:lumMod val="10000"/>
                  </a:schemeClr>
                </a:solidFill>
                <a:latin typeface="Arial" charset="0"/>
                <a:ea typeface="Arial" charset="0"/>
                <a:cs typeface="Arial" charset="0"/>
              </a:rPr>
              <a:t>REST</a:t>
            </a:r>
          </a:p>
        </p:txBody>
      </p:sp>
      <p:cxnSp>
        <p:nvCxnSpPr>
          <p:cNvPr id="58" name="Elbow Connector 57">
            <a:extLst>
              <a:ext uri="{FF2B5EF4-FFF2-40B4-BE49-F238E27FC236}">
                <a16:creationId xmlns:a16="http://schemas.microsoft.com/office/drawing/2014/main" id="{CD86835A-E1D9-3F43-9B9A-4F51B1A44D94}"/>
              </a:ext>
            </a:extLst>
          </p:cNvPr>
          <p:cNvCxnSpPr>
            <a:cxnSpLocks/>
            <a:stCxn id="57" idx="3"/>
            <a:endCxn id="106" idx="2"/>
          </p:cNvCxnSpPr>
          <p:nvPr/>
        </p:nvCxnSpPr>
        <p:spPr>
          <a:xfrm>
            <a:off x="2004707" y="1655715"/>
            <a:ext cx="1105443" cy="323247"/>
          </a:xfrm>
          <a:prstGeom prst="curvedConnector3">
            <a:avLst/>
          </a:prstGeom>
          <a:ln w="12700" cap="flat">
            <a:solidFill>
              <a:schemeClr val="tx2"/>
            </a:solidFill>
            <a:headEnd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ectangle 90">
            <a:extLst>
              <a:ext uri="{FF2B5EF4-FFF2-40B4-BE49-F238E27FC236}">
                <a16:creationId xmlns:a16="http://schemas.microsoft.com/office/drawing/2014/main" id="{D3180F56-BBE0-7E4C-BE6F-4BFAE8AFF4EB}"/>
              </a:ext>
            </a:extLst>
          </p:cNvPr>
          <p:cNvSpPr/>
          <p:nvPr/>
        </p:nvSpPr>
        <p:spPr>
          <a:xfrm rot="5400000">
            <a:off x="3130123" y="2431225"/>
            <a:ext cx="288000" cy="2880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050" b="1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BD2ECCA9-A0A9-5B48-840F-B4C6118487BE}"/>
              </a:ext>
            </a:extLst>
          </p:cNvPr>
          <p:cNvGrpSpPr/>
          <p:nvPr/>
        </p:nvGrpSpPr>
        <p:grpSpPr>
          <a:xfrm>
            <a:off x="6478890" y="1624303"/>
            <a:ext cx="288000" cy="288000"/>
            <a:chOff x="5926904" y="2540197"/>
            <a:chExt cx="781814" cy="720000"/>
          </a:xfrm>
        </p:grpSpPr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E86BCB82-2569-F64E-B101-24825F3CB249}"/>
                </a:ext>
              </a:extLst>
            </p:cNvPr>
            <p:cNvSpPr/>
            <p:nvPr/>
          </p:nvSpPr>
          <p:spPr>
            <a:xfrm>
              <a:off x="5950053" y="2540197"/>
              <a:ext cx="720000" cy="72000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A0CF78E5-47D6-D741-96EC-6CEC68225E61}"/>
                </a:ext>
              </a:extLst>
            </p:cNvPr>
            <p:cNvSpPr/>
            <p:nvPr/>
          </p:nvSpPr>
          <p:spPr>
            <a:xfrm>
              <a:off x="5926904" y="2709514"/>
              <a:ext cx="781814" cy="39243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56512DBD-5E03-F04D-A738-C6F4036C7458}"/>
                </a:ext>
              </a:extLst>
            </p:cNvPr>
            <p:cNvSpPr/>
            <p:nvPr/>
          </p:nvSpPr>
          <p:spPr>
            <a:xfrm>
              <a:off x="6076408" y="2657873"/>
              <a:ext cx="71074" cy="65455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 w="38100">
              <a:solidFill>
                <a:schemeClr val="tx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A44AC974-976A-6148-B593-230DA893DBDC}"/>
                </a:ext>
              </a:extLst>
            </p:cNvPr>
            <p:cNvSpPr/>
            <p:nvPr/>
          </p:nvSpPr>
          <p:spPr>
            <a:xfrm>
              <a:off x="6076408" y="2862359"/>
              <a:ext cx="71074" cy="65455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 w="38100">
              <a:solidFill>
                <a:schemeClr val="tx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7697B53D-2C79-784A-B1F1-8E526DD0CF26}"/>
                </a:ext>
              </a:extLst>
            </p:cNvPr>
            <p:cNvSpPr/>
            <p:nvPr/>
          </p:nvSpPr>
          <p:spPr>
            <a:xfrm>
              <a:off x="6076408" y="3066844"/>
              <a:ext cx="71074" cy="65455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 w="38100">
              <a:solidFill>
                <a:schemeClr val="tx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819CBCE5-4D64-314E-9D67-EEA3F32DD3EC}"/>
                </a:ext>
              </a:extLst>
            </p:cNvPr>
            <p:cNvSpPr/>
            <p:nvPr/>
          </p:nvSpPr>
          <p:spPr>
            <a:xfrm>
              <a:off x="6263530" y="2775550"/>
              <a:ext cx="71074" cy="65455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 w="38100">
              <a:solidFill>
                <a:schemeClr val="tx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8C9A3EB4-C065-5845-A453-60C9FA644AE4}"/>
                </a:ext>
              </a:extLst>
            </p:cNvPr>
            <p:cNvSpPr/>
            <p:nvPr/>
          </p:nvSpPr>
          <p:spPr>
            <a:xfrm>
              <a:off x="6263530" y="2980033"/>
              <a:ext cx="71074" cy="65455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 w="38100">
              <a:solidFill>
                <a:schemeClr val="tx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F4B1BF10-2249-0446-AE64-1B24E8746403}"/>
                </a:ext>
              </a:extLst>
            </p:cNvPr>
            <p:cNvSpPr/>
            <p:nvPr/>
          </p:nvSpPr>
          <p:spPr>
            <a:xfrm>
              <a:off x="6450658" y="2881650"/>
              <a:ext cx="71074" cy="65455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 w="38100">
              <a:solidFill>
                <a:schemeClr val="tx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05" name="Rectangle 104">
            <a:extLst>
              <a:ext uri="{FF2B5EF4-FFF2-40B4-BE49-F238E27FC236}">
                <a16:creationId xmlns:a16="http://schemas.microsoft.com/office/drawing/2014/main" id="{A15CC498-730D-E94B-8175-A72643034D2B}"/>
              </a:ext>
            </a:extLst>
          </p:cNvPr>
          <p:cNvSpPr/>
          <p:nvPr/>
        </p:nvSpPr>
        <p:spPr>
          <a:xfrm rot="5400000">
            <a:off x="5215650" y="2431225"/>
            <a:ext cx="288000" cy="2880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050" b="1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143C7DA1-42EB-1047-976E-931E09962AFC}"/>
              </a:ext>
            </a:extLst>
          </p:cNvPr>
          <p:cNvSpPr/>
          <p:nvPr/>
        </p:nvSpPr>
        <p:spPr>
          <a:xfrm rot="5400000">
            <a:off x="3110150" y="1834962"/>
            <a:ext cx="288000" cy="2880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050" b="1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4" name="Elbow Connector 113">
            <a:extLst>
              <a:ext uri="{FF2B5EF4-FFF2-40B4-BE49-F238E27FC236}">
                <a16:creationId xmlns:a16="http://schemas.microsoft.com/office/drawing/2014/main" id="{FEF8D9A4-DAF0-C745-854E-CEFC1B8898F5}"/>
              </a:ext>
            </a:extLst>
          </p:cNvPr>
          <p:cNvCxnSpPr>
            <a:cxnSpLocks/>
            <a:stCxn id="106" idx="0"/>
            <a:endCxn id="27" idx="1"/>
          </p:cNvCxnSpPr>
          <p:nvPr/>
        </p:nvCxnSpPr>
        <p:spPr>
          <a:xfrm flipV="1">
            <a:off x="3398150" y="1950099"/>
            <a:ext cx="310177" cy="28863"/>
          </a:xfrm>
          <a:prstGeom prst="curvedConnector4">
            <a:avLst>
              <a:gd name="adj1" fmla="val 43069"/>
              <a:gd name="adj2" fmla="val 82057"/>
            </a:avLst>
          </a:prstGeom>
          <a:ln w="12700" cap="flat">
            <a:solidFill>
              <a:schemeClr val="tx2"/>
            </a:solidFill>
            <a:headEnd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Elbow Connector 115">
            <a:extLst>
              <a:ext uri="{FF2B5EF4-FFF2-40B4-BE49-F238E27FC236}">
                <a16:creationId xmlns:a16="http://schemas.microsoft.com/office/drawing/2014/main" id="{3693635A-2395-CB43-80EB-CE1C9DDCC86B}"/>
              </a:ext>
            </a:extLst>
          </p:cNvPr>
          <p:cNvCxnSpPr>
            <a:cxnSpLocks/>
            <a:stCxn id="131" idx="0"/>
            <a:endCxn id="49" idx="1"/>
          </p:cNvCxnSpPr>
          <p:nvPr/>
        </p:nvCxnSpPr>
        <p:spPr>
          <a:xfrm flipV="1">
            <a:off x="5490652" y="1732453"/>
            <a:ext cx="710934" cy="307869"/>
          </a:xfrm>
          <a:prstGeom prst="curvedConnector3">
            <a:avLst>
              <a:gd name="adj1" fmla="val 50000"/>
            </a:avLst>
          </a:prstGeom>
          <a:ln w="12700" cap="flat">
            <a:solidFill>
              <a:schemeClr val="tx2"/>
            </a:solidFill>
            <a:headEnd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Elbow Connector 28">
            <a:extLst>
              <a:ext uri="{FF2B5EF4-FFF2-40B4-BE49-F238E27FC236}">
                <a16:creationId xmlns:a16="http://schemas.microsoft.com/office/drawing/2014/main" id="{9322459B-09E5-544A-88BA-4662DA0C1E3B}"/>
              </a:ext>
            </a:extLst>
          </p:cNvPr>
          <p:cNvCxnSpPr>
            <a:cxnSpLocks/>
            <a:stCxn id="131" idx="2"/>
            <a:endCxn id="40" idx="6"/>
          </p:cNvCxnSpPr>
          <p:nvPr/>
        </p:nvCxnSpPr>
        <p:spPr>
          <a:xfrm flipH="1">
            <a:off x="4966067" y="2040322"/>
            <a:ext cx="236585" cy="5308"/>
          </a:xfrm>
          <a:prstGeom prst="straightConnector1">
            <a:avLst/>
          </a:prstGeom>
          <a:ln w="12700" cap="flat">
            <a:solidFill>
              <a:schemeClr val="tx2"/>
            </a:solidFill>
            <a:headEnd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Rectangle 130">
            <a:extLst>
              <a:ext uri="{FF2B5EF4-FFF2-40B4-BE49-F238E27FC236}">
                <a16:creationId xmlns:a16="http://schemas.microsoft.com/office/drawing/2014/main" id="{226210A9-6499-014E-AD40-0EB075E1102D}"/>
              </a:ext>
            </a:extLst>
          </p:cNvPr>
          <p:cNvSpPr/>
          <p:nvPr/>
        </p:nvSpPr>
        <p:spPr>
          <a:xfrm rot="5400000">
            <a:off x="5202652" y="1896322"/>
            <a:ext cx="288000" cy="2880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050" b="1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37" name="Elbow Connector 28">
            <a:extLst>
              <a:ext uri="{FF2B5EF4-FFF2-40B4-BE49-F238E27FC236}">
                <a16:creationId xmlns:a16="http://schemas.microsoft.com/office/drawing/2014/main" id="{2538676E-53EF-B648-BC18-C9436D90EC41}"/>
              </a:ext>
            </a:extLst>
          </p:cNvPr>
          <p:cNvCxnSpPr>
            <a:cxnSpLocks/>
            <a:stCxn id="105" idx="2"/>
            <a:endCxn id="12" idx="6"/>
          </p:cNvCxnSpPr>
          <p:nvPr/>
        </p:nvCxnSpPr>
        <p:spPr>
          <a:xfrm flipH="1" flipV="1">
            <a:off x="4968445" y="2562710"/>
            <a:ext cx="247205" cy="12515"/>
          </a:xfrm>
          <a:prstGeom prst="straightConnector1">
            <a:avLst/>
          </a:prstGeom>
          <a:ln w="12700" cap="flat">
            <a:solidFill>
              <a:schemeClr val="tx2"/>
            </a:solidFill>
            <a:headEnd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Elbow Connector 28">
            <a:extLst>
              <a:ext uri="{FF2B5EF4-FFF2-40B4-BE49-F238E27FC236}">
                <a16:creationId xmlns:a16="http://schemas.microsoft.com/office/drawing/2014/main" id="{26AD66AE-F7C6-A747-B9FC-B8F0F0E44DB0}"/>
              </a:ext>
            </a:extLst>
          </p:cNvPr>
          <p:cNvCxnSpPr>
            <a:cxnSpLocks/>
            <a:stCxn id="91" idx="0"/>
          </p:cNvCxnSpPr>
          <p:nvPr/>
        </p:nvCxnSpPr>
        <p:spPr>
          <a:xfrm flipV="1">
            <a:off x="3418123" y="2045631"/>
            <a:ext cx="247205" cy="529594"/>
          </a:xfrm>
          <a:prstGeom prst="straightConnector1">
            <a:avLst/>
          </a:prstGeom>
          <a:ln w="12700" cap="flat">
            <a:solidFill>
              <a:schemeClr val="tx2"/>
            </a:solidFill>
            <a:headEnd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Picture 50">
            <a:extLst>
              <a:ext uri="{FF2B5EF4-FFF2-40B4-BE49-F238E27FC236}">
                <a16:creationId xmlns:a16="http://schemas.microsoft.com/office/drawing/2014/main" id="{6005A6D3-04F8-E543-9233-C1CE357AFC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5113" y="2829597"/>
            <a:ext cx="561744" cy="348930"/>
          </a:xfrm>
          <a:prstGeom prst="rect">
            <a:avLst/>
          </a:prstGeom>
        </p:spPr>
      </p:pic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1A20EF4D-07E2-6B46-B181-284D2525ADFA}"/>
              </a:ext>
            </a:extLst>
          </p:cNvPr>
          <p:cNvSpPr/>
          <p:nvPr/>
        </p:nvSpPr>
        <p:spPr>
          <a:xfrm>
            <a:off x="1169786" y="2206147"/>
            <a:ext cx="842609" cy="804972"/>
          </a:xfrm>
          <a:prstGeom prst="roundRect">
            <a:avLst>
              <a:gd name="adj" fmla="val 8372"/>
            </a:avLst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sz="9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Event Hub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5F235387-1A4B-BC4E-8DFC-DAA66F2E2D7C}"/>
              </a:ext>
            </a:extLst>
          </p:cNvPr>
          <p:cNvGrpSpPr/>
          <p:nvPr/>
        </p:nvGrpSpPr>
        <p:grpSpPr>
          <a:xfrm>
            <a:off x="1447090" y="2500483"/>
            <a:ext cx="288000" cy="288000"/>
            <a:chOff x="5926904" y="2540197"/>
            <a:chExt cx="781814" cy="720000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6355BBDA-0FD6-614C-8DD0-A174D131DDAF}"/>
                </a:ext>
              </a:extLst>
            </p:cNvPr>
            <p:cNvSpPr/>
            <p:nvPr/>
          </p:nvSpPr>
          <p:spPr>
            <a:xfrm>
              <a:off x="5950053" y="2540197"/>
              <a:ext cx="720000" cy="72000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301EB0FC-85A9-244A-82B0-DAF1B3F7B973}"/>
                </a:ext>
              </a:extLst>
            </p:cNvPr>
            <p:cNvSpPr/>
            <p:nvPr/>
          </p:nvSpPr>
          <p:spPr>
            <a:xfrm>
              <a:off x="5926904" y="2709514"/>
              <a:ext cx="781814" cy="39243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64AE9097-5A3E-9B47-AB82-2DBE8A1F71BB}"/>
                </a:ext>
              </a:extLst>
            </p:cNvPr>
            <p:cNvSpPr/>
            <p:nvPr/>
          </p:nvSpPr>
          <p:spPr>
            <a:xfrm>
              <a:off x="6076408" y="2657873"/>
              <a:ext cx="71074" cy="65455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 w="38100">
              <a:solidFill>
                <a:schemeClr val="tx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935434F8-FFD7-0640-8081-C020152052C1}"/>
                </a:ext>
              </a:extLst>
            </p:cNvPr>
            <p:cNvSpPr/>
            <p:nvPr/>
          </p:nvSpPr>
          <p:spPr>
            <a:xfrm>
              <a:off x="6076408" y="2862359"/>
              <a:ext cx="71074" cy="65455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 w="38100">
              <a:solidFill>
                <a:schemeClr val="tx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C25F0BA0-8AFC-8E4E-A1AC-29C6B0D3F985}"/>
                </a:ext>
              </a:extLst>
            </p:cNvPr>
            <p:cNvSpPr/>
            <p:nvPr/>
          </p:nvSpPr>
          <p:spPr>
            <a:xfrm>
              <a:off x="6076408" y="3066844"/>
              <a:ext cx="71074" cy="65455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 w="38100">
              <a:solidFill>
                <a:schemeClr val="tx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BB6DBB66-CA03-1A45-A5F1-F5F9A0E32090}"/>
                </a:ext>
              </a:extLst>
            </p:cNvPr>
            <p:cNvSpPr/>
            <p:nvPr/>
          </p:nvSpPr>
          <p:spPr>
            <a:xfrm>
              <a:off x="6263530" y="2775550"/>
              <a:ext cx="71074" cy="65455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 w="38100">
              <a:solidFill>
                <a:schemeClr val="tx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6502ECAE-088D-9844-A839-B6CFE3EFF666}"/>
                </a:ext>
              </a:extLst>
            </p:cNvPr>
            <p:cNvSpPr/>
            <p:nvPr/>
          </p:nvSpPr>
          <p:spPr>
            <a:xfrm>
              <a:off x="6263530" y="2980033"/>
              <a:ext cx="71074" cy="65455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 w="38100">
              <a:solidFill>
                <a:schemeClr val="tx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632E822C-C9AC-BA45-8687-E4A5EC134C67}"/>
                </a:ext>
              </a:extLst>
            </p:cNvPr>
            <p:cNvSpPr/>
            <p:nvPr/>
          </p:nvSpPr>
          <p:spPr>
            <a:xfrm>
              <a:off x="6450658" y="2881650"/>
              <a:ext cx="71074" cy="65455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 w="38100">
              <a:solidFill>
                <a:schemeClr val="tx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69" name="Elbow Connector 57">
            <a:extLst>
              <a:ext uri="{FF2B5EF4-FFF2-40B4-BE49-F238E27FC236}">
                <a16:creationId xmlns:a16="http://schemas.microsoft.com/office/drawing/2014/main" id="{FD58973A-1D0B-4142-86BB-53925D4879DD}"/>
              </a:ext>
            </a:extLst>
          </p:cNvPr>
          <p:cNvCxnSpPr>
            <a:cxnSpLocks/>
            <a:stCxn id="59" idx="3"/>
            <a:endCxn id="91" idx="2"/>
          </p:cNvCxnSpPr>
          <p:nvPr/>
        </p:nvCxnSpPr>
        <p:spPr>
          <a:xfrm flipV="1">
            <a:off x="2012395" y="2575225"/>
            <a:ext cx="1117728" cy="33408"/>
          </a:xfrm>
          <a:prstGeom prst="curvedConnector3">
            <a:avLst/>
          </a:prstGeom>
          <a:ln w="12700" cap="flat">
            <a:solidFill>
              <a:schemeClr val="tx2"/>
            </a:solidFill>
            <a:headEnd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61392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1FC72BBC-C9D1-EE46-8554-CBF1A43BF5F9}"/>
              </a:ext>
            </a:extLst>
          </p:cNvPr>
          <p:cNvSpPr/>
          <p:nvPr/>
        </p:nvSpPr>
        <p:spPr>
          <a:xfrm>
            <a:off x="1162098" y="1258149"/>
            <a:ext cx="842609" cy="795132"/>
          </a:xfrm>
          <a:prstGeom prst="roundRect">
            <a:avLst>
              <a:gd name="adj" fmla="val 8372"/>
            </a:avLst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sz="9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API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328FB3-B561-394D-86FA-2786719DC2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Hexagonal Architecture (a.k.a. Ports and Adapters)</a:t>
            </a:r>
          </a:p>
        </p:txBody>
      </p:sp>
      <p:sp>
        <p:nvSpPr>
          <p:cNvPr id="5" name="Hexagon 4">
            <a:extLst>
              <a:ext uri="{FF2B5EF4-FFF2-40B4-BE49-F238E27FC236}">
                <a16:creationId xmlns:a16="http://schemas.microsoft.com/office/drawing/2014/main" id="{74F74401-7D26-EB41-9575-51F892DFF054}"/>
              </a:ext>
            </a:extLst>
          </p:cNvPr>
          <p:cNvSpPr/>
          <p:nvPr/>
        </p:nvSpPr>
        <p:spPr>
          <a:xfrm>
            <a:off x="3143123" y="1329967"/>
            <a:ext cx="2328361" cy="1942628"/>
          </a:xfrm>
          <a:prstGeom prst="hexagon">
            <a:avLst/>
          </a:prstGeom>
          <a:solidFill>
            <a:schemeClr val="bg2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05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Hexagon 6">
            <a:extLst>
              <a:ext uri="{FF2B5EF4-FFF2-40B4-BE49-F238E27FC236}">
                <a16:creationId xmlns:a16="http://schemas.microsoft.com/office/drawing/2014/main" id="{A70E8F00-75EC-B946-9FF5-8B6112C4D59B}"/>
              </a:ext>
            </a:extLst>
          </p:cNvPr>
          <p:cNvSpPr/>
          <p:nvPr/>
        </p:nvSpPr>
        <p:spPr>
          <a:xfrm>
            <a:off x="3646160" y="1747632"/>
            <a:ext cx="1322285" cy="1107298"/>
          </a:xfrm>
          <a:prstGeom prst="hexagon">
            <a:avLst/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C9DE870-EC1B-AA40-8937-92D588972F2D}"/>
              </a:ext>
            </a:extLst>
          </p:cNvPr>
          <p:cNvSpPr/>
          <p:nvPr/>
        </p:nvSpPr>
        <p:spPr>
          <a:xfrm>
            <a:off x="6201587" y="2497001"/>
            <a:ext cx="842609" cy="860070"/>
          </a:xfrm>
          <a:prstGeom prst="roundRect">
            <a:avLst>
              <a:gd name="adj" fmla="val 8372"/>
            </a:avLst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sz="9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Config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CBE103C-F2E5-4C49-B494-36994EC1BE25}"/>
              </a:ext>
            </a:extLst>
          </p:cNvPr>
          <p:cNvSpPr/>
          <p:nvPr/>
        </p:nvSpPr>
        <p:spPr>
          <a:xfrm>
            <a:off x="4674831" y="2427609"/>
            <a:ext cx="293614" cy="270202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050" b="1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2697566-A013-2740-B62F-CDCA87ECC1A6}"/>
              </a:ext>
            </a:extLst>
          </p:cNvPr>
          <p:cNvSpPr/>
          <p:nvPr/>
        </p:nvSpPr>
        <p:spPr>
          <a:xfrm>
            <a:off x="3665328" y="1910529"/>
            <a:ext cx="293614" cy="270202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050" b="1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9C815910-C1BD-A445-B1A3-40C0FAA9776C}"/>
              </a:ext>
            </a:extLst>
          </p:cNvPr>
          <p:cNvSpPr/>
          <p:nvPr/>
        </p:nvSpPr>
        <p:spPr>
          <a:xfrm>
            <a:off x="3665328" y="2427609"/>
            <a:ext cx="293614" cy="270202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050" b="1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83A296A5-178F-B047-BB54-FEAA698BA745}"/>
              </a:ext>
            </a:extLst>
          </p:cNvPr>
          <p:cNvSpPr/>
          <p:nvPr/>
        </p:nvSpPr>
        <p:spPr>
          <a:xfrm>
            <a:off x="4672453" y="1910529"/>
            <a:ext cx="293614" cy="270202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050" b="1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6C17ECA5-E1C8-F447-9633-6F1A4C5E4606}"/>
              </a:ext>
            </a:extLst>
          </p:cNvPr>
          <p:cNvSpPr/>
          <p:nvPr/>
        </p:nvSpPr>
        <p:spPr>
          <a:xfrm>
            <a:off x="4164085" y="1618541"/>
            <a:ext cx="293614" cy="270202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050" b="1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BBD44273-8E59-1444-A326-B50E018B1ECF}"/>
              </a:ext>
            </a:extLst>
          </p:cNvPr>
          <p:cNvSpPr/>
          <p:nvPr/>
        </p:nvSpPr>
        <p:spPr>
          <a:xfrm>
            <a:off x="4164085" y="2705623"/>
            <a:ext cx="293614" cy="270202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050" b="1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id="{3978FDA6-1D9B-7F4F-A031-D8E9753690CF}"/>
              </a:ext>
            </a:extLst>
          </p:cNvPr>
          <p:cNvCxnSpPr>
            <a:cxnSpLocks/>
            <a:stCxn id="105" idx="0"/>
            <a:endCxn id="8" idx="1"/>
          </p:cNvCxnSpPr>
          <p:nvPr/>
        </p:nvCxnSpPr>
        <p:spPr>
          <a:xfrm>
            <a:off x="5503650" y="2575225"/>
            <a:ext cx="697937" cy="351811"/>
          </a:xfrm>
          <a:prstGeom prst="curvedConnector3">
            <a:avLst>
              <a:gd name="adj1" fmla="val 50000"/>
            </a:avLst>
          </a:prstGeom>
          <a:ln w="12700" cap="flat">
            <a:solidFill>
              <a:schemeClr val="tx2"/>
            </a:solidFill>
            <a:headEnd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C445125E-4721-DF43-9FDF-F80A1CB6979B}"/>
              </a:ext>
            </a:extLst>
          </p:cNvPr>
          <p:cNvSpPr/>
          <p:nvPr/>
        </p:nvSpPr>
        <p:spPr>
          <a:xfrm>
            <a:off x="6201586" y="1329967"/>
            <a:ext cx="842609" cy="804972"/>
          </a:xfrm>
          <a:prstGeom prst="roundRect">
            <a:avLst>
              <a:gd name="adj" fmla="val 8372"/>
            </a:avLst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sz="9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Event Hub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46DA5589-D765-E94B-8305-329A18E2EF3E}"/>
              </a:ext>
            </a:extLst>
          </p:cNvPr>
          <p:cNvGrpSpPr/>
          <p:nvPr/>
        </p:nvGrpSpPr>
        <p:grpSpPr>
          <a:xfrm>
            <a:off x="1411033" y="1489782"/>
            <a:ext cx="396000" cy="579135"/>
            <a:chOff x="7492659" y="2208507"/>
            <a:chExt cx="396000" cy="579135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B8B13F9E-ED26-EF4D-BDCB-3C7DC2405004}"/>
                </a:ext>
              </a:extLst>
            </p:cNvPr>
            <p:cNvSpPr/>
            <p:nvPr/>
          </p:nvSpPr>
          <p:spPr>
            <a:xfrm>
              <a:off x="7492659" y="2208507"/>
              <a:ext cx="396000" cy="39523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chemeClr val="tx1">
                      <a:lumMod val="50000"/>
                    </a:schemeClr>
                  </a:solidFill>
                </a:rPr>
                <a:t>{  }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0F65AAAF-DCD9-0D48-9D15-E5488A1BC775}"/>
                </a:ext>
              </a:extLst>
            </p:cNvPr>
            <p:cNvSpPr txBox="1"/>
            <p:nvPr/>
          </p:nvSpPr>
          <p:spPr>
            <a:xfrm>
              <a:off x="7681546" y="2649143"/>
              <a:ext cx="65" cy="1384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endParaRPr lang="en-US" sz="900" b="1" dirty="0">
                <a:latin typeface="Arial" charset="0"/>
                <a:ea typeface="Arial" charset="0"/>
                <a:cs typeface="Arial" charset="0"/>
              </a:endParaRPr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4ED838DD-E751-1F44-9F8A-183D9CC91D2F}"/>
              </a:ext>
            </a:extLst>
          </p:cNvPr>
          <p:cNvSpPr txBox="1"/>
          <p:nvPr/>
        </p:nvSpPr>
        <p:spPr>
          <a:xfrm>
            <a:off x="1213406" y="1588398"/>
            <a:ext cx="346817" cy="12311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50000"/>
              </a:schemeClr>
            </a:solidFill>
          </a:ln>
        </p:spPr>
        <p:txBody>
          <a:bodyPr wrap="none" lIns="36000" tIns="0" rIns="36000" bIns="0" rtlCol="0">
            <a:spAutoFit/>
          </a:bodyPr>
          <a:lstStyle/>
          <a:p>
            <a:r>
              <a:rPr lang="en-GB" sz="800" b="1" dirty="0">
                <a:solidFill>
                  <a:schemeClr val="bg2">
                    <a:lumMod val="10000"/>
                  </a:schemeClr>
                </a:solidFill>
                <a:latin typeface="Arial" charset="0"/>
                <a:ea typeface="Arial" charset="0"/>
                <a:cs typeface="Arial" charset="0"/>
              </a:rPr>
              <a:t>REST</a:t>
            </a:r>
          </a:p>
        </p:txBody>
      </p:sp>
      <p:cxnSp>
        <p:nvCxnSpPr>
          <p:cNvPr id="58" name="Elbow Connector 57">
            <a:extLst>
              <a:ext uri="{FF2B5EF4-FFF2-40B4-BE49-F238E27FC236}">
                <a16:creationId xmlns:a16="http://schemas.microsoft.com/office/drawing/2014/main" id="{CD86835A-E1D9-3F43-9B9A-4F51B1A44D94}"/>
              </a:ext>
            </a:extLst>
          </p:cNvPr>
          <p:cNvCxnSpPr>
            <a:cxnSpLocks/>
            <a:stCxn id="57" idx="3"/>
            <a:endCxn id="106" idx="2"/>
          </p:cNvCxnSpPr>
          <p:nvPr/>
        </p:nvCxnSpPr>
        <p:spPr>
          <a:xfrm>
            <a:off x="2004707" y="1655715"/>
            <a:ext cx="1105443" cy="323247"/>
          </a:xfrm>
          <a:prstGeom prst="curvedConnector3">
            <a:avLst/>
          </a:prstGeom>
          <a:ln w="12700" cap="flat">
            <a:solidFill>
              <a:schemeClr val="tx2"/>
            </a:solidFill>
            <a:headEnd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ectangle 90">
            <a:extLst>
              <a:ext uri="{FF2B5EF4-FFF2-40B4-BE49-F238E27FC236}">
                <a16:creationId xmlns:a16="http://schemas.microsoft.com/office/drawing/2014/main" id="{D3180F56-BBE0-7E4C-BE6F-4BFAE8AFF4EB}"/>
              </a:ext>
            </a:extLst>
          </p:cNvPr>
          <p:cNvSpPr/>
          <p:nvPr/>
        </p:nvSpPr>
        <p:spPr>
          <a:xfrm rot="5400000">
            <a:off x="3130123" y="2431225"/>
            <a:ext cx="288000" cy="2880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050" b="1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A419971-0F30-6848-9A35-5F81BDF64DDF}"/>
              </a:ext>
            </a:extLst>
          </p:cNvPr>
          <p:cNvGrpSpPr/>
          <p:nvPr/>
        </p:nvGrpSpPr>
        <p:grpSpPr>
          <a:xfrm>
            <a:off x="6478890" y="1624303"/>
            <a:ext cx="288000" cy="288000"/>
            <a:chOff x="6478890" y="1624303"/>
            <a:chExt cx="288000" cy="288000"/>
          </a:xfrm>
        </p:grpSpPr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E86BCB82-2569-F64E-B101-24825F3CB249}"/>
                </a:ext>
              </a:extLst>
            </p:cNvPr>
            <p:cNvSpPr/>
            <p:nvPr/>
          </p:nvSpPr>
          <p:spPr>
            <a:xfrm>
              <a:off x="6487417" y="1624303"/>
              <a:ext cx="265229" cy="28800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A0CF78E5-47D6-D741-96EC-6CEC68225E61}"/>
                </a:ext>
              </a:extLst>
            </p:cNvPr>
            <p:cNvSpPr/>
            <p:nvPr/>
          </p:nvSpPr>
          <p:spPr>
            <a:xfrm>
              <a:off x="6478890" y="1692030"/>
              <a:ext cx="288000" cy="15697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56512DBD-5E03-F04D-A738-C6F4036C7458}"/>
                </a:ext>
              </a:extLst>
            </p:cNvPr>
            <p:cNvSpPr/>
            <p:nvPr/>
          </p:nvSpPr>
          <p:spPr>
            <a:xfrm>
              <a:off x="6533963" y="1671373"/>
              <a:ext cx="26182" cy="26182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 w="38100">
              <a:solidFill>
                <a:schemeClr val="tx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A44AC974-976A-6148-B593-230DA893DBDC}"/>
                </a:ext>
              </a:extLst>
            </p:cNvPr>
            <p:cNvSpPr/>
            <p:nvPr/>
          </p:nvSpPr>
          <p:spPr>
            <a:xfrm>
              <a:off x="6533963" y="1753168"/>
              <a:ext cx="26182" cy="26182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 w="38100">
              <a:solidFill>
                <a:schemeClr val="tx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7697B53D-2C79-784A-B1F1-8E526DD0CF26}"/>
                </a:ext>
              </a:extLst>
            </p:cNvPr>
            <p:cNvSpPr/>
            <p:nvPr/>
          </p:nvSpPr>
          <p:spPr>
            <a:xfrm>
              <a:off x="6533963" y="1834962"/>
              <a:ext cx="26182" cy="26182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 w="38100">
              <a:solidFill>
                <a:schemeClr val="tx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819CBCE5-4D64-314E-9D67-EEA3F32DD3EC}"/>
                </a:ext>
              </a:extLst>
            </p:cNvPr>
            <p:cNvSpPr/>
            <p:nvPr/>
          </p:nvSpPr>
          <p:spPr>
            <a:xfrm>
              <a:off x="6602894" y="1718444"/>
              <a:ext cx="26182" cy="26182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 w="38100">
              <a:solidFill>
                <a:schemeClr val="tx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8C9A3EB4-C065-5845-A453-60C9FA644AE4}"/>
                </a:ext>
              </a:extLst>
            </p:cNvPr>
            <p:cNvSpPr/>
            <p:nvPr/>
          </p:nvSpPr>
          <p:spPr>
            <a:xfrm>
              <a:off x="6602894" y="1800237"/>
              <a:ext cx="26182" cy="26182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 w="38100">
              <a:solidFill>
                <a:schemeClr val="tx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F4B1BF10-2249-0446-AE64-1B24E8746403}"/>
                </a:ext>
              </a:extLst>
            </p:cNvPr>
            <p:cNvSpPr/>
            <p:nvPr/>
          </p:nvSpPr>
          <p:spPr>
            <a:xfrm>
              <a:off x="6671827" y="1760884"/>
              <a:ext cx="26182" cy="26182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 w="38100">
              <a:solidFill>
                <a:schemeClr val="tx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05" name="Rectangle 104">
            <a:extLst>
              <a:ext uri="{FF2B5EF4-FFF2-40B4-BE49-F238E27FC236}">
                <a16:creationId xmlns:a16="http://schemas.microsoft.com/office/drawing/2014/main" id="{A15CC498-730D-E94B-8175-A72643034D2B}"/>
              </a:ext>
            </a:extLst>
          </p:cNvPr>
          <p:cNvSpPr/>
          <p:nvPr/>
        </p:nvSpPr>
        <p:spPr>
          <a:xfrm rot="5400000">
            <a:off x="5215650" y="2431225"/>
            <a:ext cx="288000" cy="2880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050" b="1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143C7DA1-42EB-1047-976E-931E09962AFC}"/>
              </a:ext>
            </a:extLst>
          </p:cNvPr>
          <p:cNvSpPr/>
          <p:nvPr/>
        </p:nvSpPr>
        <p:spPr>
          <a:xfrm rot="5400000">
            <a:off x="3110150" y="1834962"/>
            <a:ext cx="288000" cy="2880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050" b="1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4" name="Elbow Connector 113">
            <a:extLst>
              <a:ext uri="{FF2B5EF4-FFF2-40B4-BE49-F238E27FC236}">
                <a16:creationId xmlns:a16="http://schemas.microsoft.com/office/drawing/2014/main" id="{FEF8D9A4-DAF0-C745-854E-CEFC1B8898F5}"/>
              </a:ext>
            </a:extLst>
          </p:cNvPr>
          <p:cNvCxnSpPr>
            <a:cxnSpLocks/>
            <a:stCxn id="106" idx="0"/>
            <a:endCxn id="27" idx="1"/>
          </p:cNvCxnSpPr>
          <p:nvPr/>
        </p:nvCxnSpPr>
        <p:spPr>
          <a:xfrm flipV="1">
            <a:off x="3398150" y="1950099"/>
            <a:ext cx="310177" cy="28863"/>
          </a:xfrm>
          <a:prstGeom prst="curvedConnector4">
            <a:avLst>
              <a:gd name="adj1" fmla="val 43069"/>
              <a:gd name="adj2" fmla="val 82057"/>
            </a:avLst>
          </a:prstGeom>
          <a:ln w="12700" cap="flat">
            <a:solidFill>
              <a:schemeClr val="tx2"/>
            </a:solidFill>
            <a:headEnd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Elbow Connector 115">
            <a:extLst>
              <a:ext uri="{FF2B5EF4-FFF2-40B4-BE49-F238E27FC236}">
                <a16:creationId xmlns:a16="http://schemas.microsoft.com/office/drawing/2014/main" id="{3693635A-2395-CB43-80EB-CE1C9DDCC86B}"/>
              </a:ext>
            </a:extLst>
          </p:cNvPr>
          <p:cNvCxnSpPr>
            <a:cxnSpLocks/>
            <a:stCxn id="131" idx="0"/>
            <a:endCxn id="49" idx="1"/>
          </p:cNvCxnSpPr>
          <p:nvPr/>
        </p:nvCxnSpPr>
        <p:spPr>
          <a:xfrm flipV="1">
            <a:off x="5490652" y="1732453"/>
            <a:ext cx="710934" cy="307869"/>
          </a:xfrm>
          <a:prstGeom prst="curvedConnector3">
            <a:avLst>
              <a:gd name="adj1" fmla="val 50000"/>
            </a:avLst>
          </a:prstGeom>
          <a:ln w="12700" cap="flat">
            <a:solidFill>
              <a:schemeClr val="tx2"/>
            </a:solidFill>
            <a:headEnd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Elbow Connector 28">
            <a:extLst>
              <a:ext uri="{FF2B5EF4-FFF2-40B4-BE49-F238E27FC236}">
                <a16:creationId xmlns:a16="http://schemas.microsoft.com/office/drawing/2014/main" id="{9322459B-09E5-544A-88BA-4662DA0C1E3B}"/>
              </a:ext>
            </a:extLst>
          </p:cNvPr>
          <p:cNvCxnSpPr>
            <a:cxnSpLocks/>
            <a:stCxn id="131" idx="2"/>
            <a:endCxn id="40" idx="6"/>
          </p:cNvCxnSpPr>
          <p:nvPr/>
        </p:nvCxnSpPr>
        <p:spPr>
          <a:xfrm flipH="1">
            <a:off x="4966067" y="2040322"/>
            <a:ext cx="236585" cy="5308"/>
          </a:xfrm>
          <a:prstGeom prst="straightConnector1">
            <a:avLst/>
          </a:prstGeom>
          <a:ln w="12700" cap="flat">
            <a:solidFill>
              <a:schemeClr val="tx2"/>
            </a:solidFill>
            <a:headEnd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Rectangle 130">
            <a:extLst>
              <a:ext uri="{FF2B5EF4-FFF2-40B4-BE49-F238E27FC236}">
                <a16:creationId xmlns:a16="http://schemas.microsoft.com/office/drawing/2014/main" id="{226210A9-6499-014E-AD40-0EB075E1102D}"/>
              </a:ext>
            </a:extLst>
          </p:cNvPr>
          <p:cNvSpPr/>
          <p:nvPr/>
        </p:nvSpPr>
        <p:spPr>
          <a:xfrm rot="5400000">
            <a:off x="5202652" y="1896322"/>
            <a:ext cx="288000" cy="2880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050" b="1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37" name="Elbow Connector 28">
            <a:extLst>
              <a:ext uri="{FF2B5EF4-FFF2-40B4-BE49-F238E27FC236}">
                <a16:creationId xmlns:a16="http://schemas.microsoft.com/office/drawing/2014/main" id="{2538676E-53EF-B648-BC18-C9436D90EC41}"/>
              </a:ext>
            </a:extLst>
          </p:cNvPr>
          <p:cNvCxnSpPr>
            <a:cxnSpLocks/>
            <a:stCxn id="105" idx="2"/>
            <a:endCxn id="12" idx="6"/>
          </p:cNvCxnSpPr>
          <p:nvPr/>
        </p:nvCxnSpPr>
        <p:spPr>
          <a:xfrm flipH="1" flipV="1">
            <a:off x="4968445" y="2562710"/>
            <a:ext cx="247205" cy="12515"/>
          </a:xfrm>
          <a:prstGeom prst="straightConnector1">
            <a:avLst/>
          </a:prstGeom>
          <a:ln w="12700" cap="flat">
            <a:solidFill>
              <a:schemeClr val="tx2"/>
            </a:solidFill>
            <a:headEnd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Elbow Connector 28">
            <a:extLst>
              <a:ext uri="{FF2B5EF4-FFF2-40B4-BE49-F238E27FC236}">
                <a16:creationId xmlns:a16="http://schemas.microsoft.com/office/drawing/2014/main" id="{26AD66AE-F7C6-A747-B9FC-B8F0F0E44DB0}"/>
              </a:ext>
            </a:extLst>
          </p:cNvPr>
          <p:cNvCxnSpPr>
            <a:cxnSpLocks/>
            <a:stCxn id="91" idx="0"/>
          </p:cNvCxnSpPr>
          <p:nvPr/>
        </p:nvCxnSpPr>
        <p:spPr>
          <a:xfrm flipV="1">
            <a:off x="3418123" y="2045631"/>
            <a:ext cx="247205" cy="529594"/>
          </a:xfrm>
          <a:prstGeom prst="straightConnector1">
            <a:avLst/>
          </a:prstGeom>
          <a:ln w="12700" cap="flat">
            <a:solidFill>
              <a:schemeClr val="tx2"/>
            </a:solidFill>
            <a:headEnd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Picture 50">
            <a:extLst>
              <a:ext uri="{FF2B5EF4-FFF2-40B4-BE49-F238E27FC236}">
                <a16:creationId xmlns:a16="http://schemas.microsoft.com/office/drawing/2014/main" id="{6005A6D3-04F8-E543-9233-C1CE357AFC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5113" y="2829597"/>
            <a:ext cx="561744" cy="348930"/>
          </a:xfrm>
          <a:prstGeom prst="rect">
            <a:avLst/>
          </a:prstGeom>
        </p:spPr>
      </p:pic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1A20EF4D-07E2-6B46-B181-284D2525ADFA}"/>
              </a:ext>
            </a:extLst>
          </p:cNvPr>
          <p:cNvSpPr/>
          <p:nvPr/>
        </p:nvSpPr>
        <p:spPr>
          <a:xfrm>
            <a:off x="1169786" y="2206147"/>
            <a:ext cx="842609" cy="804972"/>
          </a:xfrm>
          <a:prstGeom prst="roundRect">
            <a:avLst>
              <a:gd name="adj" fmla="val 8372"/>
            </a:avLst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sz="9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Event Hub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5F235387-1A4B-BC4E-8DFC-DAA66F2E2D7C}"/>
              </a:ext>
            </a:extLst>
          </p:cNvPr>
          <p:cNvGrpSpPr/>
          <p:nvPr/>
        </p:nvGrpSpPr>
        <p:grpSpPr>
          <a:xfrm>
            <a:off x="1447090" y="2500483"/>
            <a:ext cx="288000" cy="288000"/>
            <a:chOff x="5926904" y="2540197"/>
            <a:chExt cx="781814" cy="720000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6355BBDA-0FD6-614C-8DD0-A174D131DDAF}"/>
                </a:ext>
              </a:extLst>
            </p:cNvPr>
            <p:cNvSpPr/>
            <p:nvPr/>
          </p:nvSpPr>
          <p:spPr>
            <a:xfrm>
              <a:off x="5950053" y="2540197"/>
              <a:ext cx="720000" cy="72000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301EB0FC-85A9-244A-82B0-DAF1B3F7B973}"/>
                </a:ext>
              </a:extLst>
            </p:cNvPr>
            <p:cNvSpPr/>
            <p:nvPr/>
          </p:nvSpPr>
          <p:spPr>
            <a:xfrm>
              <a:off x="5926904" y="2709514"/>
              <a:ext cx="781814" cy="39243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64AE9097-5A3E-9B47-AB82-2DBE8A1F71BB}"/>
                </a:ext>
              </a:extLst>
            </p:cNvPr>
            <p:cNvSpPr/>
            <p:nvPr/>
          </p:nvSpPr>
          <p:spPr>
            <a:xfrm>
              <a:off x="6076408" y="2657873"/>
              <a:ext cx="71074" cy="65455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 w="38100">
              <a:solidFill>
                <a:schemeClr val="tx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935434F8-FFD7-0640-8081-C020152052C1}"/>
                </a:ext>
              </a:extLst>
            </p:cNvPr>
            <p:cNvSpPr/>
            <p:nvPr/>
          </p:nvSpPr>
          <p:spPr>
            <a:xfrm>
              <a:off x="6076408" y="2862359"/>
              <a:ext cx="71074" cy="65455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 w="38100">
              <a:solidFill>
                <a:schemeClr val="tx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C25F0BA0-8AFC-8E4E-A1AC-29C6B0D3F985}"/>
                </a:ext>
              </a:extLst>
            </p:cNvPr>
            <p:cNvSpPr/>
            <p:nvPr/>
          </p:nvSpPr>
          <p:spPr>
            <a:xfrm>
              <a:off x="6076408" y="3066844"/>
              <a:ext cx="71074" cy="65455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 w="38100">
              <a:solidFill>
                <a:schemeClr val="tx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BB6DBB66-CA03-1A45-A5F1-F5F9A0E32090}"/>
                </a:ext>
              </a:extLst>
            </p:cNvPr>
            <p:cNvSpPr/>
            <p:nvPr/>
          </p:nvSpPr>
          <p:spPr>
            <a:xfrm>
              <a:off x="6263530" y="2775550"/>
              <a:ext cx="71074" cy="65455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 w="38100">
              <a:solidFill>
                <a:schemeClr val="tx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6502ECAE-088D-9844-A839-B6CFE3EFF666}"/>
                </a:ext>
              </a:extLst>
            </p:cNvPr>
            <p:cNvSpPr/>
            <p:nvPr/>
          </p:nvSpPr>
          <p:spPr>
            <a:xfrm>
              <a:off x="6263530" y="2980033"/>
              <a:ext cx="71074" cy="65455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 w="38100">
              <a:solidFill>
                <a:schemeClr val="tx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632E822C-C9AC-BA45-8687-E4A5EC134C67}"/>
                </a:ext>
              </a:extLst>
            </p:cNvPr>
            <p:cNvSpPr/>
            <p:nvPr/>
          </p:nvSpPr>
          <p:spPr>
            <a:xfrm>
              <a:off x="6450658" y="2881650"/>
              <a:ext cx="71074" cy="65455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 w="38100">
              <a:solidFill>
                <a:schemeClr val="tx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69" name="Elbow Connector 57">
            <a:extLst>
              <a:ext uri="{FF2B5EF4-FFF2-40B4-BE49-F238E27FC236}">
                <a16:creationId xmlns:a16="http://schemas.microsoft.com/office/drawing/2014/main" id="{FD58973A-1D0B-4142-86BB-53925D4879DD}"/>
              </a:ext>
            </a:extLst>
          </p:cNvPr>
          <p:cNvCxnSpPr>
            <a:cxnSpLocks/>
            <a:stCxn id="59" idx="3"/>
            <a:endCxn id="91" idx="2"/>
          </p:cNvCxnSpPr>
          <p:nvPr/>
        </p:nvCxnSpPr>
        <p:spPr>
          <a:xfrm flipV="1">
            <a:off x="2012395" y="2575225"/>
            <a:ext cx="1117728" cy="33408"/>
          </a:xfrm>
          <a:prstGeom prst="curvedConnector3">
            <a:avLst/>
          </a:prstGeom>
          <a:ln w="12700" cap="flat">
            <a:solidFill>
              <a:schemeClr val="tx2"/>
            </a:solidFill>
            <a:headEnd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73331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37ACAE-4BD7-4746-BC01-27B246C2F9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2935F7E-0A45-6143-B8D1-2314247F36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066" y="1406179"/>
            <a:ext cx="3307844" cy="2350825"/>
          </a:xfrm>
          <a:prstGeom prst="rect">
            <a:avLst/>
          </a:prstGeom>
          <a:noFill/>
          <a:ln>
            <a:solidFill>
              <a:schemeClr val="tx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figure4">
            <a:extLst>
              <a:ext uri="{FF2B5EF4-FFF2-40B4-BE49-F238E27FC236}">
                <a16:creationId xmlns:a16="http://schemas.microsoft.com/office/drawing/2014/main" id="{2F77850E-C44C-AA4A-8057-CCFD8682E4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9305" y="112658"/>
            <a:ext cx="3459149" cy="2436974"/>
          </a:xfrm>
          <a:prstGeom prst="rect">
            <a:avLst/>
          </a:prstGeom>
          <a:noFill/>
          <a:ln>
            <a:solidFill>
              <a:schemeClr val="tx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DFD3908E-2D85-204D-88D5-F1E1D83FDC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6076" y="2590015"/>
            <a:ext cx="3445608" cy="2436973"/>
          </a:xfrm>
          <a:prstGeom prst="rect">
            <a:avLst/>
          </a:prstGeom>
          <a:noFill/>
          <a:ln>
            <a:solidFill>
              <a:schemeClr val="tx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69467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42BD9-1AD0-DA4C-B258-32D6AE8ED8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0735E6D-989E-4D48-B513-B45CB9867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507" y="919597"/>
            <a:ext cx="5220003" cy="4096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40443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1A75E-4FD5-BE4C-93EA-3DBBCA7EF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Microservices Architecture Capabilities (</a:t>
            </a:r>
            <a:r>
              <a:rPr lang="en-US" dirty="0" err="1"/>
              <a:t>wip</a:t>
            </a:r>
            <a:r>
              <a:rPr lang="en-US" dirty="0"/>
              <a:t>)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FE6D3682-20B6-E940-BC33-817195FDA786}"/>
              </a:ext>
            </a:extLst>
          </p:cNvPr>
          <p:cNvSpPr/>
          <p:nvPr/>
        </p:nvSpPr>
        <p:spPr>
          <a:xfrm>
            <a:off x="727198" y="575734"/>
            <a:ext cx="7885174" cy="3836778"/>
          </a:xfrm>
          <a:prstGeom prst="roundRect">
            <a:avLst>
              <a:gd name="adj" fmla="val 1941"/>
            </a:avLst>
          </a:prstGeom>
          <a:gradFill flip="none" rotWithShape="1">
            <a:gsLst>
              <a:gs pos="0">
                <a:schemeClr val="accent1">
                  <a:lumMod val="27000"/>
                </a:schemeClr>
              </a:gs>
              <a:gs pos="50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b="1" dirty="0">
                <a:solidFill>
                  <a:schemeClr val="bg1"/>
                </a:solidFill>
              </a:rPr>
              <a:t>Data Catalog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B299597-2E40-6B40-B469-60C6BC3BBF97}"/>
              </a:ext>
            </a:extLst>
          </p:cNvPr>
          <p:cNvSpPr/>
          <p:nvPr/>
        </p:nvSpPr>
        <p:spPr>
          <a:xfrm>
            <a:off x="5475864" y="2940520"/>
            <a:ext cx="1440000" cy="28800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>
                <a:solidFill>
                  <a:schemeClr val="bg1"/>
                </a:solidFill>
              </a:rPr>
              <a:t>Message Format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3FD199B-26E4-A44A-BCC3-13325C93A69B}"/>
              </a:ext>
            </a:extLst>
          </p:cNvPr>
          <p:cNvSpPr/>
          <p:nvPr/>
        </p:nvSpPr>
        <p:spPr>
          <a:xfrm>
            <a:off x="2409326" y="1542715"/>
            <a:ext cx="1440000" cy="28800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>
                <a:solidFill>
                  <a:schemeClr val="bg1"/>
                </a:solidFill>
              </a:rPr>
              <a:t>Observability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17677C3B-7E3C-E34C-9119-79D94517F1E7}"/>
              </a:ext>
            </a:extLst>
          </p:cNvPr>
          <p:cNvSpPr/>
          <p:nvPr/>
        </p:nvSpPr>
        <p:spPr>
          <a:xfrm>
            <a:off x="3924956" y="3631408"/>
            <a:ext cx="1440000" cy="28800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>
                <a:solidFill>
                  <a:schemeClr val="bg1"/>
                </a:solidFill>
              </a:rPr>
              <a:t>Object Storage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719F9BC-A238-694F-9364-EA523221AE7E}"/>
              </a:ext>
            </a:extLst>
          </p:cNvPr>
          <p:cNvSpPr/>
          <p:nvPr/>
        </p:nvSpPr>
        <p:spPr>
          <a:xfrm>
            <a:off x="5475864" y="842058"/>
            <a:ext cx="1440000" cy="28800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>
                <a:solidFill>
                  <a:schemeClr val="bg1"/>
                </a:solidFill>
              </a:rPr>
              <a:t>Container Orchestration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990062B0-5B81-3748-B67F-877AEED434F7}"/>
              </a:ext>
            </a:extLst>
          </p:cNvPr>
          <p:cNvSpPr/>
          <p:nvPr/>
        </p:nvSpPr>
        <p:spPr>
          <a:xfrm>
            <a:off x="3924956" y="2940520"/>
            <a:ext cx="1440000" cy="28800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>
                <a:solidFill>
                  <a:schemeClr val="bg1"/>
                </a:solidFill>
              </a:rPr>
              <a:t>RDBMS Storage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0736AD18-6423-4649-8FDC-78B1F20A0F5E}"/>
              </a:ext>
            </a:extLst>
          </p:cNvPr>
          <p:cNvSpPr/>
          <p:nvPr/>
        </p:nvSpPr>
        <p:spPr>
          <a:xfrm>
            <a:off x="3924956" y="3290231"/>
            <a:ext cx="1440000" cy="28800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>
                <a:solidFill>
                  <a:schemeClr val="bg1"/>
                </a:solidFill>
              </a:rPr>
              <a:t>In-Memory Storage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04C5B972-0CF5-2F4C-884C-1AE850BFE354}"/>
              </a:ext>
            </a:extLst>
          </p:cNvPr>
          <p:cNvSpPr/>
          <p:nvPr/>
        </p:nvSpPr>
        <p:spPr>
          <a:xfrm>
            <a:off x="3924956" y="2590835"/>
            <a:ext cx="1440000" cy="28800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>
                <a:solidFill>
                  <a:schemeClr val="bg1"/>
                </a:solidFill>
              </a:rPr>
              <a:t>NoSQL Storage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FD299FE6-4DBC-9F43-8438-855F685A91BC}"/>
              </a:ext>
            </a:extLst>
          </p:cNvPr>
          <p:cNvSpPr/>
          <p:nvPr/>
        </p:nvSpPr>
        <p:spPr>
          <a:xfrm>
            <a:off x="3924956" y="1192781"/>
            <a:ext cx="1440000" cy="28800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>
                <a:solidFill>
                  <a:schemeClr val="bg1"/>
                </a:solidFill>
              </a:rPr>
              <a:t>Test Automation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232E6B7F-487B-CE46-80D4-CDEF40E5CECB}"/>
              </a:ext>
            </a:extLst>
          </p:cNvPr>
          <p:cNvSpPr/>
          <p:nvPr/>
        </p:nvSpPr>
        <p:spPr>
          <a:xfrm>
            <a:off x="7048417" y="2940520"/>
            <a:ext cx="1440000" cy="28800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>
                <a:solidFill>
                  <a:schemeClr val="bg1"/>
                </a:solidFill>
              </a:rPr>
              <a:t>Versioning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89B2429B-973D-AA45-8D1E-129BE22FC391}"/>
              </a:ext>
            </a:extLst>
          </p:cNvPr>
          <p:cNvSpPr/>
          <p:nvPr/>
        </p:nvSpPr>
        <p:spPr>
          <a:xfrm>
            <a:off x="3924956" y="1889900"/>
            <a:ext cx="1440000" cy="28800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>
                <a:solidFill>
                  <a:schemeClr val="bg1"/>
                </a:solidFill>
              </a:rPr>
              <a:t>Event Hub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80790C1A-CC75-E94B-B9A9-F8352D3CCC69}"/>
              </a:ext>
            </a:extLst>
          </p:cNvPr>
          <p:cNvSpPr/>
          <p:nvPr/>
        </p:nvSpPr>
        <p:spPr>
          <a:xfrm>
            <a:off x="5475864" y="3290231"/>
            <a:ext cx="1440000" cy="28800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>
                <a:solidFill>
                  <a:schemeClr val="bg1"/>
                </a:solidFill>
              </a:rPr>
              <a:t>Message Protocol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E2BDD08-6B12-154F-8748-8E11D85799E1}"/>
              </a:ext>
            </a:extLst>
          </p:cNvPr>
          <p:cNvSpPr/>
          <p:nvPr/>
        </p:nvSpPr>
        <p:spPr>
          <a:xfrm>
            <a:off x="2409326" y="2590835"/>
            <a:ext cx="1440000" cy="28800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>
                <a:solidFill>
                  <a:schemeClr val="bg1"/>
                </a:solidFill>
              </a:rPr>
              <a:t>Service Failover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186385E6-6458-4F45-AE26-45174556CD52}"/>
              </a:ext>
            </a:extLst>
          </p:cNvPr>
          <p:cNvSpPr/>
          <p:nvPr/>
        </p:nvSpPr>
        <p:spPr>
          <a:xfrm>
            <a:off x="7048417" y="2590835"/>
            <a:ext cx="1440000" cy="28800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>
                <a:solidFill>
                  <a:schemeClr val="bg1"/>
                </a:solidFill>
              </a:rPr>
              <a:t>Staged Rollouts with %-based traffic split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BDAE920A-7031-6F4E-87DF-B69D2270035B}"/>
              </a:ext>
            </a:extLst>
          </p:cNvPr>
          <p:cNvSpPr/>
          <p:nvPr/>
        </p:nvSpPr>
        <p:spPr>
          <a:xfrm>
            <a:off x="881357" y="3631408"/>
            <a:ext cx="1440000" cy="28800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>
                <a:solidFill>
                  <a:schemeClr val="bg1"/>
                </a:solidFill>
              </a:rPr>
              <a:t>Data Flow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9F1BC7B4-31D4-1F4B-8410-74B0AC27FA42}"/>
              </a:ext>
            </a:extLst>
          </p:cNvPr>
          <p:cNvSpPr/>
          <p:nvPr/>
        </p:nvSpPr>
        <p:spPr>
          <a:xfrm>
            <a:off x="881357" y="2590835"/>
            <a:ext cx="1440000" cy="28800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>
                <a:solidFill>
                  <a:schemeClr val="bg1"/>
                </a:solidFill>
              </a:rPr>
              <a:t>CQRS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49AAC6FA-E6AA-2541-BC98-727A04731589}"/>
              </a:ext>
            </a:extLst>
          </p:cNvPr>
          <p:cNvSpPr/>
          <p:nvPr/>
        </p:nvSpPr>
        <p:spPr>
          <a:xfrm>
            <a:off x="881357" y="842058"/>
            <a:ext cx="1440000" cy="28800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>
                <a:solidFill>
                  <a:schemeClr val="bg1"/>
                </a:solidFill>
              </a:rPr>
              <a:t>Service Discovery &amp; Registration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7FCCF38B-AB88-AE46-9CE7-47407C0E3588}"/>
              </a:ext>
            </a:extLst>
          </p:cNvPr>
          <p:cNvSpPr/>
          <p:nvPr/>
        </p:nvSpPr>
        <p:spPr>
          <a:xfrm>
            <a:off x="881357" y="1191797"/>
            <a:ext cx="1440000" cy="28800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>
                <a:solidFill>
                  <a:schemeClr val="bg1"/>
                </a:solidFill>
              </a:rPr>
              <a:t>Load </a:t>
            </a:r>
            <a:r>
              <a:rPr lang="en-US" sz="800" b="1" dirty="0" err="1">
                <a:solidFill>
                  <a:schemeClr val="bg1"/>
                </a:solidFill>
              </a:rPr>
              <a:t>Blancing</a:t>
            </a:r>
            <a:endParaRPr lang="en-US" sz="800" b="1" dirty="0">
              <a:solidFill>
                <a:schemeClr val="bg1"/>
              </a:solidFill>
            </a:endParaRP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BA7B1066-35C9-6144-BB62-2DEF9AB89897}"/>
              </a:ext>
            </a:extLst>
          </p:cNvPr>
          <p:cNvSpPr/>
          <p:nvPr/>
        </p:nvSpPr>
        <p:spPr>
          <a:xfrm>
            <a:off x="881357" y="1541536"/>
            <a:ext cx="1440000" cy="28800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>
                <a:solidFill>
                  <a:schemeClr val="bg1"/>
                </a:solidFill>
              </a:rPr>
              <a:t>Circuit Breaker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4B420839-77CF-FE44-95B4-BD1D23D9B9B3}"/>
              </a:ext>
            </a:extLst>
          </p:cNvPr>
          <p:cNvSpPr/>
          <p:nvPr/>
        </p:nvSpPr>
        <p:spPr>
          <a:xfrm>
            <a:off x="7025373" y="1192781"/>
            <a:ext cx="1440000" cy="28800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>
                <a:solidFill>
                  <a:schemeClr val="bg1"/>
                </a:solidFill>
              </a:rPr>
              <a:t>Authorization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DFD87AEC-4F75-2048-8C11-5DAA914BDE68}"/>
              </a:ext>
            </a:extLst>
          </p:cNvPr>
          <p:cNvSpPr/>
          <p:nvPr/>
        </p:nvSpPr>
        <p:spPr>
          <a:xfrm>
            <a:off x="2409326" y="2240629"/>
            <a:ext cx="1440000" cy="28800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>
                <a:solidFill>
                  <a:schemeClr val="bg1"/>
                </a:solidFill>
              </a:rPr>
              <a:t>Message Retries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1E6E0BCC-7837-B640-B69C-00D94DB80F46}"/>
              </a:ext>
            </a:extLst>
          </p:cNvPr>
          <p:cNvSpPr/>
          <p:nvPr/>
        </p:nvSpPr>
        <p:spPr>
          <a:xfrm>
            <a:off x="2409326" y="1889900"/>
            <a:ext cx="1440000" cy="28800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>
                <a:solidFill>
                  <a:schemeClr val="bg1"/>
                </a:solidFill>
              </a:rPr>
              <a:t>Health Checks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0E585904-0E82-B049-AF63-D647AEC031B3}"/>
              </a:ext>
            </a:extLst>
          </p:cNvPr>
          <p:cNvSpPr/>
          <p:nvPr/>
        </p:nvSpPr>
        <p:spPr>
          <a:xfrm>
            <a:off x="3924956" y="842058"/>
            <a:ext cx="1440000" cy="28800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>
                <a:solidFill>
                  <a:schemeClr val="bg1"/>
                </a:solidFill>
              </a:rPr>
              <a:t>Test Management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A53A5E29-1082-A74D-8237-A689635EB4FC}"/>
              </a:ext>
            </a:extLst>
          </p:cNvPr>
          <p:cNvSpPr/>
          <p:nvPr/>
        </p:nvSpPr>
        <p:spPr>
          <a:xfrm>
            <a:off x="881357" y="2940520"/>
            <a:ext cx="1440000" cy="28800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>
                <a:solidFill>
                  <a:schemeClr val="bg1"/>
                </a:solidFill>
              </a:rPr>
              <a:t>Event Sourcing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05B56E00-4989-4149-A1D7-BE686800C4B0}"/>
              </a:ext>
            </a:extLst>
          </p:cNvPr>
          <p:cNvSpPr/>
          <p:nvPr/>
        </p:nvSpPr>
        <p:spPr>
          <a:xfrm>
            <a:off x="3924956" y="1542715"/>
            <a:ext cx="1440000" cy="28800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>
                <a:solidFill>
                  <a:schemeClr val="bg1"/>
                </a:solidFill>
              </a:rPr>
              <a:t>Message Broker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4F220B40-F6BC-8C4A-BA2C-7F9AEADAD93F}"/>
              </a:ext>
            </a:extLst>
          </p:cNvPr>
          <p:cNvSpPr/>
          <p:nvPr/>
        </p:nvSpPr>
        <p:spPr>
          <a:xfrm>
            <a:off x="881357" y="2240629"/>
            <a:ext cx="1440000" cy="28800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>
                <a:solidFill>
                  <a:schemeClr val="bg1"/>
                </a:solidFill>
              </a:rPr>
              <a:t>Event Streaming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EC5C9F74-D38C-0147-99D8-AEBC61AACFA5}"/>
              </a:ext>
            </a:extLst>
          </p:cNvPr>
          <p:cNvSpPr/>
          <p:nvPr/>
        </p:nvSpPr>
        <p:spPr>
          <a:xfrm>
            <a:off x="2409326" y="1192781"/>
            <a:ext cx="1440000" cy="28800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>
                <a:solidFill>
                  <a:schemeClr val="bg1"/>
                </a:solidFill>
              </a:rPr>
              <a:t>Logging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F710CC43-2981-994C-AB31-0BFBF8F1792D}"/>
              </a:ext>
            </a:extLst>
          </p:cNvPr>
          <p:cNvSpPr/>
          <p:nvPr/>
        </p:nvSpPr>
        <p:spPr>
          <a:xfrm>
            <a:off x="2409326" y="842058"/>
            <a:ext cx="1440000" cy="28800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>
                <a:solidFill>
                  <a:schemeClr val="bg1"/>
                </a:solidFill>
              </a:rPr>
              <a:t>Tracing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0EB42649-270C-A94B-864C-E70777A06B7B}"/>
              </a:ext>
            </a:extLst>
          </p:cNvPr>
          <p:cNvSpPr/>
          <p:nvPr/>
        </p:nvSpPr>
        <p:spPr>
          <a:xfrm>
            <a:off x="881357" y="1889900"/>
            <a:ext cx="1440000" cy="28800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>
                <a:solidFill>
                  <a:schemeClr val="bg1"/>
                </a:solidFill>
              </a:rPr>
              <a:t>Messaging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63AD6988-3AB3-7C4E-B896-F48D2F8BA117}"/>
              </a:ext>
            </a:extLst>
          </p:cNvPr>
          <p:cNvSpPr/>
          <p:nvPr/>
        </p:nvSpPr>
        <p:spPr>
          <a:xfrm>
            <a:off x="5475864" y="1192781"/>
            <a:ext cx="1440000" cy="28800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b="1" dirty="0">
              <a:solidFill>
                <a:schemeClr val="bg1"/>
              </a:solidFill>
            </a:endParaRP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E639375E-2178-FB44-89BF-7D247ECC3275}"/>
              </a:ext>
            </a:extLst>
          </p:cNvPr>
          <p:cNvSpPr/>
          <p:nvPr/>
        </p:nvSpPr>
        <p:spPr>
          <a:xfrm>
            <a:off x="2409326" y="2940520"/>
            <a:ext cx="1440000" cy="28800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>
                <a:solidFill>
                  <a:schemeClr val="bg1"/>
                </a:solidFill>
              </a:rPr>
              <a:t>Fault Injection</a:t>
            </a: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5994A80E-7D3A-8149-A0E5-4D5FBAD91FD9}"/>
              </a:ext>
            </a:extLst>
          </p:cNvPr>
          <p:cNvSpPr/>
          <p:nvPr/>
        </p:nvSpPr>
        <p:spPr>
          <a:xfrm>
            <a:off x="7008997" y="1565809"/>
            <a:ext cx="1440000" cy="28800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>
                <a:solidFill>
                  <a:schemeClr val="bg1"/>
                </a:solidFill>
              </a:rPr>
              <a:t>Message Encryption</a:t>
            </a: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6C48DE54-E1F6-4844-AAB7-F9B15AE299BC}"/>
              </a:ext>
            </a:extLst>
          </p:cNvPr>
          <p:cNvSpPr/>
          <p:nvPr/>
        </p:nvSpPr>
        <p:spPr>
          <a:xfrm>
            <a:off x="5475864" y="2590809"/>
            <a:ext cx="1440000" cy="28800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>
                <a:solidFill>
                  <a:schemeClr val="bg1"/>
                </a:solidFill>
              </a:rPr>
              <a:t>Data Model</a:t>
            </a: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1C0A6D55-373E-A542-AB8B-0690AB970B8D}"/>
              </a:ext>
            </a:extLst>
          </p:cNvPr>
          <p:cNvSpPr/>
          <p:nvPr/>
        </p:nvSpPr>
        <p:spPr>
          <a:xfrm>
            <a:off x="3924956" y="2240629"/>
            <a:ext cx="1440000" cy="28800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>
                <a:solidFill>
                  <a:schemeClr val="bg1"/>
                </a:solidFill>
              </a:rPr>
              <a:t>Event Store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E83F5B3B-C10F-2143-AEB3-436A0F69E043}"/>
              </a:ext>
            </a:extLst>
          </p:cNvPr>
          <p:cNvSpPr/>
          <p:nvPr/>
        </p:nvSpPr>
        <p:spPr>
          <a:xfrm>
            <a:off x="7025373" y="842058"/>
            <a:ext cx="1440000" cy="28800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>
                <a:solidFill>
                  <a:schemeClr val="bg1"/>
                </a:solidFill>
              </a:rPr>
              <a:t>Authentication</a:t>
            </a: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37F58599-D553-194C-827E-1D8EC2BD6E74}"/>
              </a:ext>
            </a:extLst>
          </p:cNvPr>
          <p:cNvSpPr/>
          <p:nvPr/>
        </p:nvSpPr>
        <p:spPr>
          <a:xfrm>
            <a:off x="881357" y="3290231"/>
            <a:ext cx="1440000" cy="28800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>
                <a:solidFill>
                  <a:schemeClr val="bg1"/>
                </a:solidFill>
              </a:rPr>
              <a:t>API Catalog</a:t>
            </a: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DE8520AC-2CC8-9249-8A85-D6694646C758}"/>
              </a:ext>
            </a:extLst>
          </p:cNvPr>
          <p:cNvSpPr/>
          <p:nvPr/>
        </p:nvSpPr>
        <p:spPr>
          <a:xfrm>
            <a:off x="2409326" y="3290231"/>
            <a:ext cx="1440000" cy="28800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>
                <a:solidFill>
                  <a:schemeClr val="bg1"/>
                </a:solidFill>
              </a:rPr>
              <a:t>Message Routing</a:t>
            </a:r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2957F764-B8F6-BD40-BD6E-E5943EE65A43}"/>
              </a:ext>
            </a:extLst>
          </p:cNvPr>
          <p:cNvSpPr/>
          <p:nvPr/>
        </p:nvSpPr>
        <p:spPr>
          <a:xfrm>
            <a:off x="881357" y="3989712"/>
            <a:ext cx="1440000" cy="28800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>
                <a:solidFill>
                  <a:schemeClr val="bg1"/>
                </a:solidFill>
              </a:rPr>
              <a:t>Rate Limitation / Throttling</a:t>
            </a:r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53B0E57A-0957-464C-B0AB-055A432627B7}"/>
              </a:ext>
            </a:extLst>
          </p:cNvPr>
          <p:cNvSpPr/>
          <p:nvPr/>
        </p:nvSpPr>
        <p:spPr>
          <a:xfrm>
            <a:off x="5475864" y="1889900"/>
            <a:ext cx="1440000" cy="28800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>
                <a:solidFill>
                  <a:schemeClr val="bg1"/>
                </a:solidFill>
              </a:rPr>
              <a:t>Properties Configuration</a:t>
            </a:r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EF571BA6-8C0C-764C-A886-6F9859D08F58}"/>
              </a:ext>
            </a:extLst>
          </p:cNvPr>
          <p:cNvSpPr/>
          <p:nvPr/>
        </p:nvSpPr>
        <p:spPr>
          <a:xfrm>
            <a:off x="5475864" y="1542715"/>
            <a:ext cx="1440000" cy="28800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>
                <a:solidFill>
                  <a:schemeClr val="bg1"/>
                </a:solidFill>
              </a:rPr>
              <a:t>Dependency Configuration</a:t>
            </a:r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D3411250-8175-F644-B910-6AAF3AB9B972}"/>
              </a:ext>
            </a:extLst>
          </p:cNvPr>
          <p:cNvSpPr/>
          <p:nvPr/>
        </p:nvSpPr>
        <p:spPr>
          <a:xfrm>
            <a:off x="7041705" y="3290231"/>
            <a:ext cx="1440000" cy="28800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>
                <a:solidFill>
                  <a:schemeClr val="bg1"/>
                </a:solidFill>
              </a:rPr>
              <a:t>Rollback of Rollout</a:t>
            </a:r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47E1BF44-46C8-1A41-8E55-CA5CA624B84D}"/>
              </a:ext>
            </a:extLst>
          </p:cNvPr>
          <p:cNvSpPr/>
          <p:nvPr/>
        </p:nvSpPr>
        <p:spPr>
          <a:xfrm>
            <a:off x="2409326" y="3631408"/>
            <a:ext cx="1440000" cy="28800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>
                <a:solidFill>
                  <a:schemeClr val="bg1"/>
                </a:solidFill>
              </a:rPr>
              <a:t>Fault Tolerance</a:t>
            </a:r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CABC5E54-3128-B848-9279-956F56B981BE}"/>
              </a:ext>
            </a:extLst>
          </p:cNvPr>
          <p:cNvSpPr/>
          <p:nvPr/>
        </p:nvSpPr>
        <p:spPr>
          <a:xfrm>
            <a:off x="2409326" y="3989712"/>
            <a:ext cx="1440000" cy="28800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>
                <a:solidFill>
                  <a:schemeClr val="bg1"/>
                </a:solidFill>
              </a:rPr>
              <a:t>Message Transformation</a:t>
            </a:r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16DA20D5-15A2-B840-B704-287F12EE3FB5}"/>
              </a:ext>
            </a:extLst>
          </p:cNvPr>
          <p:cNvSpPr/>
          <p:nvPr/>
        </p:nvSpPr>
        <p:spPr>
          <a:xfrm>
            <a:off x="3924956" y="3989712"/>
            <a:ext cx="1440000" cy="28800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>
                <a:solidFill>
                  <a:schemeClr val="bg1"/>
                </a:solidFill>
              </a:rPr>
              <a:t>Config Hot Updates</a:t>
            </a:r>
          </a:p>
        </p:txBody>
      </p:sp>
    </p:spTree>
    <p:extLst>
      <p:ext uri="{BB962C8B-B14F-4D97-AF65-F5344CB8AC3E}">
        <p14:creationId xmlns:p14="http://schemas.microsoft.com/office/powerpoint/2010/main" val="36652635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56714B-430B-2442-9256-4B4646ED7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Remote Procedure Invocation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026DFD-3822-5C42-9F72-7F055C7A9C9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43F2AB-14C0-2B4C-95A8-5618779862BC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0622F77-590A-6A4D-86EC-4FD1E9542C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500" y="806450"/>
            <a:ext cx="7493000" cy="353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06971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C6F5BD-E2D9-5B43-A578-4AA767CD26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27DC5F-DF5F-8246-A157-5DD6DD9209B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3DF6D5-41D9-DD48-9EB3-812DE0B62227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715ACA16-5CEA-304C-9A9B-A9FB852B06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065" y="849075"/>
            <a:ext cx="3660732" cy="3890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28F28F0D-3DE8-4148-BA98-EB7A9F69A1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8337" y="1048102"/>
            <a:ext cx="3836888" cy="3491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9122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5C2943-4B40-0F40-BA52-9B4F937FF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F7CF72-5DC3-DE4E-8F27-CCEB5991345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2FD48F-9A96-C143-A83D-7E1E2934A7F4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B43D6986-D3D1-7644-848C-1EAC2643BC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808" y="902456"/>
            <a:ext cx="4027945" cy="3338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3519F1B3-FB86-854E-9733-678BBF1457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1434" y="902456"/>
            <a:ext cx="3261920" cy="3439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21857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0DEC7E-58B7-4342-A61F-4A6C107F1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FF43190F-D87D-6B46-B681-13C2495F59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065" y="759818"/>
            <a:ext cx="5663568" cy="4089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35435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A3ECD9-5691-4245-A715-F5F6C4A95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CQRS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203554-6D24-5D47-AFA7-A9BB6FCB4A8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95D401-618F-6945-A0CE-A21A92A697C6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29D4210B-46BD-024B-815B-E71671A217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137" y="927099"/>
            <a:ext cx="4105426" cy="3407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25818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E37AB5-7CC0-3A46-8402-5A42D2331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5FD97C-ADD2-DB41-BB51-BAB3D7CF282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FD6235-BD37-0D42-B707-3BCF2A9304F0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871085FC-2042-BB47-898F-F0FE6D5E09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091" y="927098"/>
            <a:ext cx="4162378" cy="349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00349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5A0EEA-AE0A-B341-9872-E7CF4D0B9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380F05-9CD8-D646-9FAA-5FEEFC86DBD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E5603B-8C53-2B46-8403-46D3544AFBB4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1F0A3B1-141B-B34D-B099-B2777302E0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091" y="849075"/>
            <a:ext cx="5198102" cy="3835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20693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50AC90-8A38-3447-9133-1B10A16627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9E2287-C666-6748-AF9E-E99240AF83B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ED94E3-C0B6-964E-8F97-DF78EA348222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D960E575-1137-0745-9FB4-288DB1A011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940" y="-482247"/>
            <a:ext cx="7500996" cy="5625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57726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1C091B-2E38-A145-B2DD-2A18F0431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7B56B8-C790-2F42-835A-CCB57F1D9D3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CBB835-6160-AE47-A42A-A36D51D1F909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 descr="Image result for cqrs hexagonal architecture">
            <a:extLst>
              <a:ext uri="{FF2B5EF4-FFF2-40B4-BE49-F238E27FC236}">
                <a16:creationId xmlns:a16="http://schemas.microsoft.com/office/drawing/2014/main" id="{DE43B742-0793-AC41-82FF-50CE848A94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338" y="724402"/>
            <a:ext cx="3985662" cy="3985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83072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8A1EC5-D9FC-D94B-ADC3-28FE52273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0C5CBB-C574-F74B-B505-CECDDE11200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BD66CB-C9C7-D94A-95DE-648DF218E810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 descr="Image result for cqrs hexagonal architecture">
            <a:extLst>
              <a:ext uri="{FF2B5EF4-FFF2-40B4-BE49-F238E27FC236}">
                <a16:creationId xmlns:a16="http://schemas.microsoft.com/office/drawing/2014/main" id="{97E7F7FD-80AD-214D-9B8B-BE6029F82A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775" y="722701"/>
            <a:ext cx="6007735" cy="4051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23854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Rectangle 161">
            <a:extLst>
              <a:ext uri="{FF2B5EF4-FFF2-40B4-BE49-F238E27FC236}">
                <a16:creationId xmlns:a16="http://schemas.microsoft.com/office/drawing/2014/main" id="{032E9E6E-CEDF-2542-B2EA-CF6C4F1E7036}"/>
              </a:ext>
            </a:extLst>
          </p:cNvPr>
          <p:cNvSpPr/>
          <p:nvPr/>
        </p:nvSpPr>
        <p:spPr>
          <a:xfrm>
            <a:off x="4433845" y="4035673"/>
            <a:ext cx="4687492" cy="1078161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err="1">
              <a:solidFill>
                <a:schemeClr val="tx1"/>
              </a:solidFill>
            </a:endParaRPr>
          </a:p>
        </p:txBody>
      </p:sp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DEC9151E-FE1D-384F-92AF-94AA60D4C783}"/>
              </a:ext>
            </a:extLst>
          </p:cNvPr>
          <p:cNvSpPr/>
          <p:nvPr/>
        </p:nvSpPr>
        <p:spPr>
          <a:xfrm>
            <a:off x="2950010" y="1439557"/>
            <a:ext cx="2967671" cy="2253531"/>
          </a:xfrm>
          <a:prstGeom prst="roundRect">
            <a:avLst>
              <a:gd name="adj" fmla="val 6033"/>
            </a:avLst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50" b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Microservice Platform</a:t>
            </a:r>
          </a:p>
        </p:txBody>
      </p:sp>
      <p:sp>
        <p:nvSpPr>
          <p:cNvPr id="156" name="Rounded Rectangle 155">
            <a:extLst>
              <a:ext uri="{FF2B5EF4-FFF2-40B4-BE49-F238E27FC236}">
                <a16:creationId xmlns:a16="http://schemas.microsoft.com/office/drawing/2014/main" id="{AA0128AD-59DD-B048-BD4C-08D781B23607}"/>
              </a:ext>
            </a:extLst>
          </p:cNvPr>
          <p:cNvSpPr/>
          <p:nvPr/>
        </p:nvSpPr>
        <p:spPr>
          <a:xfrm>
            <a:off x="5671713" y="3993681"/>
            <a:ext cx="1512331" cy="968230"/>
          </a:xfrm>
          <a:prstGeom prst="roundRect">
            <a:avLst>
              <a:gd name="adj" fmla="val 9035"/>
            </a:avLst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50" b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Telemetry</a:t>
            </a:r>
          </a:p>
        </p:txBody>
      </p:sp>
      <p:sp>
        <p:nvSpPr>
          <p:cNvPr id="153" name="Rounded Rectangle 152">
            <a:extLst>
              <a:ext uri="{FF2B5EF4-FFF2-40B4-BE49-F238E27FC236}">
                <a16:creationId xmlns:a16="http://schemas.microsoft.com/office/drawing/2014/main" id="{443D18FC-6074-4546-9EE9-0F14371A5101}"/>
              </a:ext>
            </a:extLst>
          </p:cNvPr>
          <p:cNvSpPr/>
          <p:nvPr/>
        </p:nvSpPr>
        <p:spPr>
          <a:xfrm>
            <a:off x="172805" y="1438254"/>
            <a:ext cx="877506" cy="2249054"/>
          </a:xfrm>
          <a:prstGeom prst="roundRect">
            <a:avLst>
              <a:gd name="adj" fmla="val 9225"/>
            </a:avLst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50" b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Apps</a:t>
            </a:r>
          </a:p>
        </p:txBody>
      </p:sp>
      <p:sp>
        <p:nvSpPr>
          <p:cNvPr id="105" name="Rounded Rectangle 104">
            <a:extLst>
              <a:ext uri="{FF2B5EF4-FFF2-40B4-BE49-F238E27FC236}">
                <a16:creationId xmlns:a16="http://schemas.microsoft.com/office/drawing/2014/main" id="{6CD76C9F-DEDE-544A-9EE4-00324F326AFF}"/>
              </a:ext>
            </a:extLst>
          </p:cNvPr>
          <p:cNvSpPr/>
          <p:nvPr/>
        </p:nvSpPr>
        <p:spPr>
          <a:xfrm>
            <a:off x="1605147" y="200051"/>
            <a:ext cx="1726785" cy="930969"/>
          </a:xfrm>
          <a:prstGeom prst="roundRect">
            <a:avLst>
              <a:gd name="adj" fmla="val 9035"/>
            </a:avLst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50" b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Security</a:t>
            </a:r>
          </a:p>
        </p:txBody>
      </p:sp>
      <p:sp>
        <p:nvSpPr>
          <p:cNvPr id="90" name="Rounded Rectangle 89">
            <a:extLst>
              <a:ext uri="{FF2B5EF4-FFF2-40B4-BE49-F238E27FC236}">
                <a16:creationId xmlns:a16="http://schemas.microsoft.com/office/drawing/2014/main" id="{2B924FDF-5526-364E-B986-86AFC5B10EAA}"/>
              </a:ext>
            </a:extLst>
          </p:cNvPr>
          <p:cNvSpPr/>
          <p:nvPr/>
        </p:nvSpPr>
        <p:spPr>
          <a:xfrm>
            <a:off x="3736162" y="210129"/>
            <a:ext cx="2181520" cy="914404"/>
          </a:xfrm>
          <a:prstGeom prst="roundRect">
            <a:avLst>
              <a:gd name="adj" fmla="val 9989"/>
            </a:avLst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50" b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Service Governance</a:t>
            </a:r>
          </a:p>
        </p:txBody>
      </p:sp>
      <p:pic>
        <p:nvPicPr>
          <p:cNvPr id="75" name="Picture 74">
            <a:extLst>
              <a:ext uri="{FF2B5EF4-FFF2-40B4-BE49-F238E27FC236}">
                <a16:creationId xmlns:a16="http://schemas.microsoft.com/office/drawing/2014/main" id="{2997F7F9-1B2A-3649-947B-F91FED1348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5176949" y="2043982"/>
            <a:ext cx="364997" cy="364997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50000"/>
              </a:schemeClr>
            </a:solidFill>
          </a:ln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DDEBB8C-C61B-EC45-AF8E-58FB20C3DF03}"/>
              </a:ext>
            </a:extLst>
          </p:cNvPr>
          <p:cNvSpPr/>
          <p:nvPr/>
        </p:nvSpPr>
        <p:spPr>
          <a:xfrm>
            <a:off x="6477882" y="902283"/>
            <a:ext cx="925267" cy="2837039"/>
          </a:xfrm>
          <a:prstGeom prst="roundRect">
            <a:avLst>
              <a:gd name="adj" fmla="val 7683"/>
            </a:avLst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50" b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Backing Services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9789827-6536-4848-9F0E-955168928E3C}"/>
              </a:ext>
            </a:extLst>
          </p:cNvPr>
          <p:cNvGrpSpPr/>
          <p:nvPr/>
        </p:nvGrpSpPr>
        <p:grpSpPr>
          <a:xfrm>
            <a:off x="6796092" y="3172302"/>
            <a:ext cx="288846" cy="285685"/>
            <a:chOff x="5926904" y="2540197"/>
            <a:chExt cx="781814" cy="7200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3C1EF2A-3654-0F44-83E8-63FFBA2392E6}"/>
                </a:ext>
              </a:extLst>
            </p:cNvPr>
            <p:cNvSpPr/>
            <p:nvPr/>
          </p:nvSpPr>
          <p:spPr>
            <a:xfrm>
              <a:off x="5950053" y="2540197"/>
              <a:ext cx="720000" cy="72000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324D5DD-C184-E841-9A91-EFB54CC50EED}"/>
                </a:ext>
              </a:extLst>
            </p:cNvPr>
            <p:cNvSpPr/>
            <p:nvPr/>
          </p:nvSpPr>
          <p:spPr>
            <a:xfrm>
              <a:off x="5926904" y="2709514"/>
              <a:ext cx="781814" cy="39243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0F2C356-FD45-0745-B338-FA6CE0540BAF}"/>
                </a:ext>
              </a:extLst>
            </p:cNvPr>
            <p:cNvSpPr/>
            <p:nvPr/>
          </p:nvSpPr>
          <p:spPr>
            <a:xfrm>
              <a:off x="6076408" y="2657873"/>
              <a:ext cx="71074" cy="65455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 w="38100">
              <a:solidFill>
                <a:schemeClr val="tx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FCAAD09-23C6-ED41-A6E5-2968B73CA2DF}"/>
                </a:ext>
              </a:extLst>
            </p:cNvPr>
            <p:cNvSpPr/>
            <p:nvPr/>
          </p:nvSpPr>
          <p:spPr>
            <a:xfrm>
              <a:off x="6076408" y="2862359"/>
              <a:ext cx="71074" cy="65455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 w="38100">
              <a:solidFill>
                <a:schemeClr val="tx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BD9DF9B-0C7B-1944-A1F6-955A127F7459}"/>
                </a:ext>
              </a:extLst>
            </p:cNvPr>
            <p:cNvSpPr/>
            <p:nvPr/>
          </p:nvSpPr>
          <p:spPr>
            <a:xfrm>
              <a:off x="6076408" y="3066844"/>
              <a:ext cx="71074" cy="65455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 w="38100">
              <a:solidFill>
                <a:schemeClr val="tx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3FAE8F0-99D2-9B46-A919-3281FF7BB239}"/>
                </a:ext>
              </a:extLst>
            </p:cNvPr>
            <p:cNvSpPr/>
            <p:nvPr/>
          </p:nvSpPr>
          <p:spPr>
            <a:xfrm>
              <a:off x="6263530" y="2775550"/>
              <a:ext cx="71074" cy="65455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 w="38100">
              <a:solidFill>
                <a:schemeClr val="tx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27C1E16-737A-544C-850D-715FD8397392}"/>
                </a:ext>
              </a:extLst>
            </p:cNvPr>
            <p:cNvSpPr/>
            <p:nvPr/>
          </p:nvSpPr>
          <p:spPr>
            <a:xfrm>
              <a:off x="6263530" y="2980033"/>
              <a:ext cx="71074" cy="65455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 w="38100">
              <a:solidFill>
                <a:schemeClr val="tx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91B0CF8-601C-1449-A997-F1B10F3A64EB}"/>
                </a:ext>
              </a:extLst>
            </p:cNvPr>
            <p:cNvSpPr/>
            <p:nvPr/>
          </p:nvSpPr>
          <p:spPr>
            <a:xfrm>
              <a:off x="6450658" y="2881650"/>
              <a:ext cx="71074" cy="65455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 w="38100">
              <a:solidFill>
                <a:schemeClr val="tx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91D30ECB-D52D-0049-992E-F2D695A347FB}"/>
              </a:ext>
            </a:extLst>
          </p:cNvPr>
          <p:cNvSpPr txBox="1"/>
          <p:nvPr/>
        </p:nvSpPr>
        <p:spPr>
          <a:xfrm>
            <a:off x="6655181" y="3535068"/>
            <a:ext cx="570669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Event Hub</a:t>
            </a:r>
          </a:p>
        </p:txBody>
      </p:sp>
      <p:pic>
        <p:nvPicPr>
          <p:cNvPr id="15" name="Picture 14" descr="http://plainicon.com/dl.php?pid=46740&amp;tem=256px&amp;con=download-icon">
            <a:extLst>
              <a:ext uri="{FF2B5EF4-FFF2-40B4-BE49-F238E27FC236}">
                <a16:creationId xmlns:a16="http://schemas.microsoft.com/office/drawing/2014/main" id="{06AC77C8-D6FA-FF49-B2A9-EA8163A989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6841728" y="2475324"/>
            <a:ext cx="197575" cy="471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0DC3909-AFFD-014D-BCE5-9D39AF46B912}"/>
              </a:ext>
            </a:extLst>
          </p:cNvPr>
          <p:cNvSpPr txBox="1"/>
          <p:nvPr/>
        </p:nvSpPr>
        <p:spPr>
          <a:xfrm>
            <a:off x="6642357" y="2847719"/>
            <a:ext cx="596317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Messaging</a:t>
            </a:r>
          </a:p>
        </p:txBody>
      </p:sp>
      <p:pic>
        <p:nvPicPr>
          <p:cNvPr id="67" name="Picture 66">
            <a:extLst>
              <a:ext uri="{FF2B5EF4-FFF2-40B4-BE49-F238E27FC236}">
                <a16:creationId xmlns:a16="http://schemas.microsoft.com/office/drawing/2014/main" id="{8CBB27E3-9AF0-1F4F-8F3F-9F115FCF8A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8689" y="1979454"/>
            <a:ext cx="463653" cy="288000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A7EEBA7F-7345-E94D-88DE-B24C25138A11}"/>
              </a:ext>
            </a:extLst>
          </p:cNvPr>
          <p:cNvSpPr txBox="1"/>
          <p:nvPr/>
        </p:nvSpPr>
        <p:spPr>
          <a:xfrm>
            <a:off x="6619915" y="2319934"/>
            <a:ext cx="641201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Event Store</a:t>
            </a:r>
          </a:p>
        </p:txBody>
      </p:sp>
      <p:pic>
        <p:nvPicPr>
          <p:cNvPr id="69" name="Picture 68">
            <a:extLst>
              <a:ext uri="{FF2B5EF4-FFF2-40B4-BE49-F238E27FC236}">
                <a16:creationId xmlns:a16="http://schemas.microsoft.com/office/drawing/2014/main" id="{CDF03E46-3EB7-5348-9787-6F6DAAF2CF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8689" y="1369746"/>
            <a:ext cx="463653" cy="288000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0E498265-50AC-EF46-9B27-0F3AD6CC1FD3}"/>
              </a:ext>
            </a:extLst>
          </p:cNvPr>
          <p:cNvSpPr txBox="1"/>
          <p:nvPr/>
        </p:nvSpPr>
        <p:spPr>
          <a:xfrm>
            <a:off x="6616709" y="1719115"/>
            <a:ext cx="647613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Persistence</a:t>
            </a:r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11277050-C7AB-C448-AC09-F7EF02C9A4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5088379" y="2098384"/>
            <a:ext cx="364997" cy="364997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50000"/>
              </a:schemeClr>
            </a:solidFill>
          </a:ln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3DC4970D-C951-DD4C-AAF2-EA5870297906}"/>
              </a:ext>
            </a:extLst>
          </p:cNvPr>
          <p:cNvSpPr txBox="1"/>
          <p:nvPr/>
        </p:nvSpPr>
        <p:spPr>
          <a:xfrm>
            <a:off x="4860510" y="2538038"/>
            <a:ext cx="820738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Microservice A</a:t>
            </a:r>
          </a:p>
        </p:txBody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21DE855A-EC97-5C4E-8FA7-FE4356EEA9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5090874" y="2804657"/>
            <a:ext cx="364997" cy="364997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50000"/>
              </a:schemeClr>
            </a:solidFill>
          </a:ln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FD8A870E-8C9D-4D4C-875C-44D4E90452C2}"/>
              </a:ext>
            </a:extLst>
          </p:cNvPr>
          <p:cNvSpPr txBox="1"/>
          <p:nvPr/>
        </p:nvSpPr>
        <p:spPr>
          <a:xfrm>
            <a:off x="4863005" y="3244311"/>
            <a:ext cx="820738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Microservice B</a:t>
            </a:r>
          </a:p>
        </p:txBody>
      </p:sp>
      <p:pic>
        <p:nvPicPr>
          <p:cNvPr id="4098" name="Picture 2" descr="Image result for load balancing icon">
            <a:extLst>
              <a:ext uri="{FF2B5EF4-FFF2-40B4-BE49-F238E27FC236}">
                <a16:creationId xmlns:a16="http://schemas.microsoft.com/office/drawing/2014/main" id="{082D1A1F-55B6-6540-B50A-08473709BD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2187" y="2248917"/>
            <a:ext cx="468548" cy="468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7" name="Rounded Rectangle 76">
            <a:extLst>
              <a:ext uri="{FF2B5EF4-FFF2-40B4-BE49-F238E27FC236}">
                <a16:creationId xmlns:a16="http://schemas.microsoft.com/office/drawing/2014/main" id="{4DECEEF7-B603-D549-9D30-B465F45D7002}"/>
              </a:ext>
            </a:extLst>
          </p:cNvPr>
          <p:cNvSpPr/>
          <p:nvPr/>
        </p:nvSpPr>
        <p:spPr>
          <a:xfrm>
            <a:off x="1605147" y="3990372"/>
            <a:ext cx="3919150" cy="971539"/>
          </a:xfrm>
          <a:prstGeom prst="roundRect">
            <a:avLst>
              <a:gd name="adj" fmla="val 10012"/>
            </a:avLst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50" b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Dev/Ops Automation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469408D4-722A-7F49-9D26-9FDD0B29C1F9}"/>
              </a:ext>
            </a:extLst>
          </p:cNvPr>
          <p:cNvSpPr txBox="1"/>
          <p:nvPr/>
        </p:nvSpPr>
        <p:spPr>
          <a:xfrm>
            <a:off x="3923813" y="2711953"/>
            <a:ext cx="55143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Load </a:t>
            </a:r>
          </a:p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Balancing</a:t>
            </a:r>
          </a:p>
        </p:txBody>
      </p:sp>
      <p:pic>
        <p:nvPicPr>
          <p:cNvPr id="81" name="Picture 80">
            <a:extLst>
              <a:ext uri="{FF2B5EF4-FFF2-40B4-BE49-F238E27FC236}">
                <a16:creationId xmlns:a16="http://schemas.microsoft.com/office/drawing/2014/main" id="{EFEB22D3-44C2-924D-A69C-D563DF0407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13627" y="1746677"/>
            <a:ext cx="463653" cy="288000"/>
          </a:xfrm>
          <a:prstGeom prst="rect">
            <a:avLst/>
          </a:prstGeom>
        </p:spPr>
      </p:pic>
      <p:sp>
        <p:nvSpPr>
          <p:cNvPr id="82" name="TextBox 81">
            <a:extLst>
              <a:ext uri="{FF2B5EF4-FFF2-40B4-BE49-F238E27FC236}">
                <a16:creationId xmlns:a16="http://schemas.microsoft.com/office/drawing/2014/main" id="{2A090560-E9D4-8840-A9FC-FF7976C5D7D9}"/>
              </a:ext>
            </a:extLst>
          </p:cNvPr>
          <p:cNvSpPr txBox="1"/>
          <p:nvPr/>
        </p:nvSpPr>
        <p:spPr>
          <a:xfrm>
            <a:off x="3100712" y="2062737"/>
            <a:ext cx="692497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Config Store</a:t>
            </a:r>
          </a:p>
        </p:txBody>
      </p:sp>
      <p:sp>
        <p:nvSpPr>
          <p:cNvPr id="83" name="Rounded Rectangle 82">
            <a:extLst>
              <a:ext uri="{FF2B5EF4-FFF2-40B4-BE49-F238E27FC236}">
                <a16:creationId xmlns:a16="http://schemas.microsoft.com/office/drawing/2014/main" id="{D7362452-1A12-1342-AA31-B83DD4F5FCA7}"/>
              </a:ext>
            </a:extLst>
          </p:cNvPr>
          <p:cNvSpPr/>
          <p:nvPr/>
        </p:nvSpPr>
        <p:spPr>
          <a:xfrm>
            <a:off x="1605147" y="1438254"/>
            <a:ext cx="877506" cy="2249054"/>
          </a:xfrm>
          <a:prstGeom prst="roundRect">
            <a:avLst>
              <a:gd name="adj" fmla="val 9225"/>
            </a:avLst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50" b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External Gateway</a:t>
            </a:r>
          </a:p>
        </p:txBody>
      </p:sp>
      <p:pic>
        <p:nvPicPr>
          <p:cNvPr id="85" name="Picture 12" descr="hnliches Foto">
            <a:extLst>
              <a:ext uri="{FF2B5EF4-FFF2-40B4-BE49-F238E27FC236}">
                <a16:creationId xmlns:a16="http://schemas.microsoft.com/office/drawing/2014/main" id="{9BB8E3BA-3E02-AE4D-925D-EBC456792F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6107" y="2416691"/>
            <a:ext cx="459397" cy="310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6" name="TextBox 85">
            <a:extLst>
              <a:ext uri="{FF2B5EF4-FFF2-40B4-BE49-F238E27FC236}">
                <a16:creationId xmlns:a16="http://schemas.microsoft.com/office/drawing/2014/main" id="{E1F65A3F-7899-D043-ACEC-81B75455FA3B}"/>
              </a:ext>
            </a:extLst>
          </p:cNvPr>
          <p:cNvSpPr txBox="1"/>
          <p:nvPr/>
        </p:nvSpPr>
        <p:spPr>
          <a:xfrm>
            <a:off x="1696354" y="2746626"/>
            <a:ext cx="698909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API Gateway</a:t>
            </a:r>
          </a:p>
        </p:txBody>
      </p:sp>
      <p:pic>
        <p:nvPicPr>
          <p:cNvPr id="4100" name="Picture 4" descr="Image result for service discovery icon">
            <a:extLst>
              <a:ext uri="{FF2B5EF4-FFF2-40B4-BE49-F238E27FC236}">
                <a16:creationId xmlns:a16="http://schemas.microsoft.com/office/drawing/2014/main" id="{1D6D0DDF-5488-3542-AF74-F938BADB44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8095" y="478528"/>
            <a:ext cx="284738" cy="304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9" name="TextBox 88">
            <a:extLst>
              <a:ext uri="{FF2B5EF4-FFF2-40B4-BE49-F238E27FC236}">
                <a16:creationId xmlns:a16="http://schemas.microsoft.com/office/drawing/2014/main" id="{CCA3E4C1-8A10-E040-BC96-2B41EA5E322D}"/>
              </a:ext>
            </a:extLst>
          </p:cNvPr>
          <p:cNvSpPr txBox="1"/>
          <p:nvPr/>
        </p:nvSpPr>
        <p:spPr>
          <a:xfrm>
            <a:off x="5244747" y="804497"/>
            <a:ext cx="55143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Service </a:t>
            </a:r>
            <a:br>
              <a:rPr lang="en-US" sz="900" b="1" dirty="0">
                <a:latin typeface="Arial" charset="0"/>
                <a:ea typeface="Arial" charset="0"/>
                <a:cs typeface="Arial" charset="0"/>
              </a:rPr>
            </a:br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Discovery</a:t>
            </a:r>
          </a:p>
        </p:txBody>
      </p:sp>
      <p:pic>
        <p:nvPicPr>
          <p:cNvPr id="91" name="Picture 90">
            <a:extLst>
              <a:ext uri="{FF2B5EF4-FFF2-40B4-BE49-F238E27FC236}">
                <a16:creationId xmlns:a16="http://schemas.microsoft.com/office/drawing/2014/main" id="{379B6CD3-2C17-9D40-93D8-9AF4B6C313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85772" y="4331523"/>
            <a:ext cx="463653" cy="288000"/>
          </a:xfrm>
          <a:prstGeom prst="rect">
            <a:avLst/>
          </a:prstGeom>
        </p:spPr>
      </p:pic>
      <p:sp>
        <p:nvSpPr>
          <p:cNvPr id="93" name="TextBox 92">
            <a:extLst>
              <a:ext uri="{FF2B5EF4-FFF2-40B4-BE49-F238E27FC236}">
                <a16:creationId xmlns:a16="http://schemas.microsoft.com/office/drawing/2014/main" id="{6A0C3F9D-5DF4-9F41-8891-E79E14F26BF0}"/>
              </a:ext>
            </a:extLst>
          </p:cNvPr>
          <p:cNvSpPr txBox="1"/>
          <p:nvPr/>
        </p:nvSpPr>
        <p:spPr>
          <a:xfrm>
            <a:off x="1793844" y="4636258"/>
            <a:ext cx="641201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Build </a:t>
            </a:r>
          </a:p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Automation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D4F3E687-552E-B24D-A736-C257A275ABF3}"/>
              </a:ext>
            </a:extLst>
          </p:cNvPr>
          <p:cNvSpPr txBox="1"/>
          <p:nvPr/>
        </p:nvSpPr>
        <p:spPr>
          <a:xfrm>
            <a:off x="3216235" y="4640212"/>
            <a:ext cx="602729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Image </a:t>
            </a:r>
          </a:p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Repository</a:t>
            </a:r>
          </a:p>
        </p:txBody>
      </p:sp>
      <p:pic>
        <p:nvPicPr>
          <p:cNvPr id="95" name="Picture 16" descr="Image result for rack icon">
            <a:extLst>
              <a:ext uri="{FF2B5EF4-FFF2-40B4-BE49-F238E27FC236}">
                <a16:creationId xmlns:a16="http://schemas.microsoft.com/office/drawing/2014/main" id="{5BD64AA1-7565-5E48-800D-CD3C690493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402" y="4321584"/>
            <a:ext cx="324001" cy="302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6" name="TextBox 95">
            <a:extLst>
              <a:ext uri="{FF2B5EF4-FFF2-40B4-BE49-F238E27FC236}">
                <a16:creationId xmlns:a16="http://schemas.microsoft.com/office/drawing/2014/main" id="{59186097-D08B-7D47-BD86-117346AD5FFC}"/>
              </a:ext>
            </a:extLst>
          </p:cNvPr>
          <p:cNvSpPr txBox="1"/>
          <p:nvPr/>
        </p:nvSpPr>
        <p:spPr>
          <a:xfrm>
            <a:off x="4760591" y="4642194"/>
            <a:ext cx="641201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Platform </a:t>
            </a:r>
          </a:p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Automation</a:t>
            </a:r>
          </a:p>
        </p:txBody>
      </p:sp>
      <p:pic>
        <p:nvPicPr>
          <p:cNvPr id="97" name="Picture 96">
            <a:extLst>
              <a:ext uri="{FF2B5EF4-FFF2-40B4-BE49-F238E27FC236}">
                <a16:creationId xmlns:a16="http://schemas.microsoft.com/office/drawing/2014/main" id="{7D93AA54-4764-C349-B8B0-6A4135DB1F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4155480" y="4292430"/>
            <a:ext cx="324000" cy="324000"/>
          </a:xfrm>
          <a:prstGeom prst="rect">
            <a:avLst/>
          </a:prstGeom>
        </p:spPr>
      </p:pic>
      <p:sp>
        <p:nvSpPr>
          <p:cNvPr id="98" name="TextBox 97">
            <a:extLst>
              <a:ext uri="{FF2B5EF4-FFF2-40B4-BE49-F238E27FC236}">
                <a16:creationId xmlns:a16="http://schemas.microsoft.com/office/drawing/2014/main" id="{35CC0A5D-3E3D-E447-9EE6-9D07655282BB}"/>
              </a:ext>
            </a:extLst>
          </p:cNvPr>
          <p:cNvSpPr txBox="1"/>
          <p:nvPr/>
        </p:nvSpPr>
        <p:spPr>
          <a:xfrm>
            <a:off x="3950836" y="4646727"/>
            <a:ext cx="692497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Deployment </a:t>
            </a:r>
          </a:p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Automation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732EB3E4-5084-1F40-9367-8E0F9671DAF3}"/>
              </a:ext>
            </a:extLst>
          </p:cNvPr>
          <p:cNvSpPr txBox="1"/>
          <p:nvPr/>
        </p:nvSpPr>
        <p:spPr>
          <a:xfrm>
            <a:off x="4681946" y="783202"/>
            <a:ext cx="46166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Service </a:t>
            </a:r>
            <a:br>
              <a:rPr lang="en-US" sz="900" b="1" dirty="0">
                <a:latin typeface="Arial" charset="0"/>
                <a:ea typeface="Arial" charset="0"/>
                <a:cs typeface="Arial" charset="0"/>
              </a:rPr>
            </a:br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Registry</a:t>
            </a:r>
          </a:p>
        </p:txBody>
      </p:sp>
      <p:pic>
        <p:nvPicPr>
          <p:cNvPr id="102" name="Picture 101">
            <a:extLst>
              <a:ext uri="{FF2B5EF4-FFF2-40B4-BE49-F238E27FC236}">
                <a16:creationId xmlns:a16="http://schemas.microsoft.com/office/drawing/2014/main" id="{55ED79A1-2AE8-EA4B-B7E2-1508FA9032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9118" y="484555"/>
            <a:ext cx="463653" cy="288000"/>
          </a:xfrm>
          <a:prstGeom prst="rect">
            <a:avLst/>
          </a:prstGeom>
        </p:spPr>
      </p:pic>
      <p:sp>
        <p:nvSpPr>
          <p:cNvPr id="103" name="TextBox 102">
            <a:extLst>
              <a:ext uri="{FF2B5EF4-FFF2-40B4-BE49-F238E27FC236}">
                <a16:creationId xmlns:a16="http://schemas.microsoft.com/office/drawing/2014/main" id="{05ACCC9F-A4C2-E14E-B566-00D053986360}"/>
              </a:ext>
            </a:extLst>
          </p:cNvPr>
          <p:cNvSpPr txBox="1"/>
          <p:nvPr/>
        </p:nvSpPr>
        <p:spPr>
          <a:xfrm>
            <a:off x="4020187" y="772707"/>
            <a:ext cx="423194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API </a:t>
            </a:r>
            <a:br>
              <a:rPr lang="en-US" sz="900" b="1" dirty="0">
                <a:latin typeface="Arial" charset="0"/>
                <a:ea typeface="Arial" charset="0"/>
                <a:cs typeface="Arial" charset="0"/>
              </a:rPr>
            </a:br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Catalog</a:t>
            </a:r>
          </a:p>
        </p:txBody>
      </p:sp>
      <p:pic>
        <p:nvPicPr>
          <p:cNvPr id="104" name="Picture 103">
            <a:extLst>
              <a:ext uri="{FF2B5EF4-FFF2-40B4-BE49-F238E27FC236}">
                <a16:creationId xmlns:a16="http://schemas.microsoft.com/office/drawing/2014/main" id="{A48ECC11-E520-FB40-AD01-F5FE3D5960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88123" y="474060"/>
            <a:ext cx="463653" cy="288000"/>
          </a:xfrm>
          <a:prstGeom prst="rect">
            <a:avLst/>
          </a:prstGeom>
        </p:spPr>
      </p:pic>
      <p:pic>
        <p:nvPicPr>
          <p:cNvPr id="106" name="Picture 2" descr="Bildergebnis für access management symbol  icon">
            <a:extLst>
              <a:ext uri="{FF2B5EF4-FFF2-40B4-BE49-F238E27FC236}">
                <a16:creationId xmlns:a16="http://schemas.microsoft.com/office/drawing/2014/main" id="{18023AE4-2D55-164C-82AF-F7BBF9D5FB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866731" y="455219"/>
            <a:ext cx="357033" cy="357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9" name="TextBox 108">
            <a:extLst>
              <a:ext uri="{FF2B5EF4-FFF2-40B4-BE49-F238E27FC236}">
                <a16:creationId xmlns:a16="http://schemas.microsoft.com/office/drawing/2014/main" id="{4D8F9FBE-7213-034F-A434-AA52AFF59969}"/>
              </a:ext>
            </a:extLst>
          </p:cNvPr>
          <p:cNvSpPr txBox="1"/>
          <p:nvPr/>
        </p:nvSpPr>
        <p:spPr>
          <a:xfrm>
            <a:off x="2488100" y="4646918"/>
            <a:ext cx="641201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Test </a:t>
            </a:r>
          </a:p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Automation</a:t>
            </a:r>
          </a:p>
        </p:txBody>
      </p:sp>
      <p:pic>
        <p:nvPicPr>
          <p:cNvPr id="4108" name="Picture 12">
            <a:extLst>
              <a:ext uri="{FF2B5EF4-FFF2-40B4-BE49-F238E27FC236}">
                <a16:creationId xmlns:a16="http://schemas.microsoft.com/office/drawing/2014/main" id="{D16932EE-D2C0-F34B-AE07-5D1E3C0798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1680" y="4169095"/>
            <a:ext cx="463836" cy="463836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4114" name="Picture 18" descr="Image result for test icon">
            <a:extLst>
              <a:ext uri="{FF2B5EF4-FFF2-40B4-BE49-F238E27FC236}">
                <a16:creationId xmlns:a16="http://schemas.microsoft.com/office/drawing/2014/main" id="{960E1522-AAA5-4542-A544-31D12E153B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8711" y="4267226"/>
            <a:ext cx="347696" cy="363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6" name="Picture 20" descr="Image result for auto scale icon">
            <a:extLst>
              <a:ext uri="{FF2B5EF4-FFF2-40B4-BE49-F238E27FC236}">
                <a16:creationId xmlns:a16="http://schemas.microsoft.com/office/drawing/2014/main" id="{4AEC12FE-12D5-4245-B712-B4B2F963B6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8162" y="3064280"/>
            <a:ext cx="380022" cy="370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5" name="TextBox 114">
            <a:extLst>
              <a:ext uri="{FF2B5EF4-FFF2-40B4-BE49-F238E27FC236}">
                <a16:creationId xmlns:a16="http://schemas.microsoft.com/office/drawing/2014/main" id="{3EBA079E-634C-E445-969D-AEE9430D5DA1}"/>
              </a:ext>
            </a:extLst>
          </p:cNvPr>
          <p:cNvSpPr txBox="1"/>
          <p:nvPr/>
        </p:nvSpPr>
        <p:spPr>
          <a:xfrm>
            <a:off x="3899335" y="3456011"/>
            <a:ext cx="596317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Auto Scale</a:t>
            </a:r>
          </a:p>
        </p:txBody>
      </p:sp>
      <p:pic>
        <p:nvPicPr>
          <p:cNvPr id="4118" name="Picture 22" descr="Image result for self heal icon">
            <a:extLst>
              <a:ext uri="{FF2B5EF4-FFF2-40B4-BE49-F238E27FC236}">
                <a16:creationId xmlns:a16="http://schemas.microsoft.com/office/drawing/2014/main" id="{67B88CA0-5904-2543-86CE-33152683A9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3627" y="3015070"/>
            <a:ext cx="474620" cy="474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7" name="TextBox 116">
            <a:extLst>
              <a:ext uri="{FF2B5EF4-FFF2-40B4-BE49-F238E27FC236}">
                <a16:creationId xmlns:a16="http://schemas.microsoft.com/office/drawing/2014/main" id="{26A1055B-6C59-2640-BA4D-902620F833DE}"/>
              </a:ext>
            </a:extLst>
          </p:cNvPr>
          <p:cNvSpPr txBox="1"/>
          <p:nvPr/>
        </p:nvSpPr>
        <p:spPr>
          <a:xfrm>
            <a:off x="3135356" y="3454409"/>
            <a:ext cx="487314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Self Heal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A53F8A82-352E-414C-9533-93A807921144}"/>
              </a:ext>
            </a:extLst>
          </p:cNvPr>
          <p:cNvSpPr txBox="1"/>
          <p:nvPr/>
        </p:nvSpPr>
        <p:spPr>
          <a:xfrm>
            <a:off x="1845333" y="846799"/>
            <a:ext cx="468078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Identity</a:t>
            </a:r>
          </a:p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Provider</a:t>
            </a:r>
          </a:p>
        </p:txBody>
      </p:sp>
      <p:pic>
        <p:nvPicPr>
          <p:cNvPr id="4120" name="Picture 24" descr="Image result for security token icon">
            <a:extLst>
              <a:ext uri="{FF2B5EF4-FFF2-40B4-BE49-F238E27FC236}">
                <a16:creationId xmlns:a16="http://schemas.microsoft.com/office/drawing/2014/main" id="{EE6601D7-6FA4-0F49-89F0-DEF32CEC11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0971" y="503787"/>
            <a:ext cx="400167" cy="299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1" name="TextBox 120">
            <a:extLst>
              <a:ext uri="{FF2B5EF4-FFF2-40B4-BE49-F238E27FC236}">
                <a16:creationId xmlns:a16="http://schemas.microsoft.com/office/drawing/2014/main" id="{E4A7C2BC-1619-634D-A3C3-1524E6ADB17B}"/>
              </a:ext>
            </a:extLst>
          </p:cNvPr>
          <p:cNvSpPr txBox="1"/>
          <p:nvPr/>
        </p:nvSpPr>
        <p:spPr>
          <a:xfrm>
            <a:off x="2659917" y="830690"/>
            <a:ext cx="45525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Security</a:t>
            </a:r>
          </a:p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Token</a:t>
            </a:r>
          </a:p>
        </p:txBody>
      </p:sp>
      <p:pic>
        <p:nvPicPr>
          <p:cNvPr id="126" name="Picture 125">
            <a:extLst>
              <a:ext uri="{FF2B5EF4-FFF2-40B4-BE49-F238E27FC236}">
                <a16:creationId xmlns:a16="http://schemas.microsoft.com/office/drawing/2014/main" id="{71CC8395-6714-7E4D-AC9F-62922855551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109659" y="2301622"/>
            <a:ext cx="546102" cy="377532"/>
          </a:xfrm>
          <a:prstGeom prst="rect">
            <a:avLst/>
          </a:prstGeom>
        </p:spPr>
      </p:pic>
      <p:sp>
        <p:nvSpPr>
          <p:cNvPr id="143" name="TextBox 142">
            <a:extLst>
              <a:ext uri="{FF2B5EF4-FFF2-40B4-BE49-F238E27FC236}">
                <a16:creationId xmlns:a16="http://schemas.microsoft.com/office/drawing/2014/main" id="{23A7C7C9-395F-AB47-B300-4DD16BFF57C1}"/>
              </a:ext>
            </a:extLst>
          </p:cNvPr>
          <p:cNvSpPr txBox="1"/>
          <p:nvPr/>
        </p:nvSpPr>
        <p:spPr>
          <a:xfrm>
            <a:off x="3192216" y="2668468"/>
            <a:ext cx="436018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Service</a:t>
            </a:r>
          </a:p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Routing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EA51AEE7-81F0-C64A-9D72-53CDEA8B7E3D}"/>
              </a:ext>
            </a:extLst>
          </p:cNvPr>
          <p:cNvSpPr txBox="1"/>
          <p:nvPr/>
        </p:nvSpPr>
        <p:spPr>
          <a:xfrm>
            <a:off x="300576" y="2180032"/>
            <a:ext cx="621965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de-CH" sz="900" b="1" dirty="0">
                <a:latin typeface="Arial" charset="0"/>
                <a:ea typeface="Arial" charset="0"/>
                <a:cs typeface="Arial" charset="0"/>
              </a:rPr>
              <a:t>Mobile App</a:t>
            </a:r>
            <a:endParaRPr lang="en-US" sz="900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45" name="Picture 2" descr="ildergebnis für mobile app symbol">
            <a:extLst>
              <a:ext uri="{FF2B5EF4-FFF2-40B4-BE49-F238E27FC236}">
                <a16:creationId xmlns:a16="http://schemas.microsoft.com/office/drawing/2014/main" id="{887D7EE7-89FE-E54C-B8B4-55A2E109CF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828" y="1753094"/>
            <a:ext cx="369460" cy="369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6" name="Picture 145">
            <a:extLst>
              <a:ext uri="{FF2B5EF4-FFF2-40B4-BE49-F238E27FC236}">
                <a16:creationId xmlns:a16="http://schemas.microsoft.com/office/drawing/2014/main" id="{7D0BCEC2-CA0C-624E-950E-BE9FFC23AB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464725" y="3112177"/>
            <a:ext cx="307017" cy="307017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50000"/>
              </a:schemeClr>
            </a:solidFill>
          </a:ln>
        </p:spPr>
      </p:pic>
      <p:sp>
        <p:nvSpPr>
          <p:cNvPr id="149" name="TextBox 148">
            <a:extLst>
              <a:ext uri="{FF2B5EF4-FFF2-40B4-BE49-F238E27FC236}">
                <a16:creationId xmlns:a16="http://schemas.microsoft.com/office/drawing/2014/main" id="{8AEFFA46-206B-CB4B-9A2A-C310FA3E3041}"/>
              </a:ext>
            </a:extLst>
          </p:cNvPr>
          <p:cNvSpPr txBox="1"/>
          <p:nvPr/>
        </p:nvSpPr>
        <p:spPr>
          <a:xfrm>
            <a:off x="243131" y="3492469"/>
            <a:ext cx="750205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Other Service</a:t>
            </a:r>
          </a:p>
        </p:txBody>
      </p:sp>
      <p:pic>
        <p:nvPicPr>
          <p:cNvPr id="150" name="Picture 16" descr="ildergebnis für microservice symbol">
            <a:extLst>
              <a:ext uri="{FF2B5EF4-FFF2-40B4-BE49-F238E27FC236}">
                <a16:creationId xmlns:a16="http://schemas.microsoft.com/office/drawing/2014/main" id="{8FA21074-5832-894A-BE32-C67A96A90D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6632" y="4301749"/>
            <a:ext cx="397132" cy="397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4" name="TextBox 153">
            <a:extLst>
              <a:ext uri="{FF2B5EF4-FFF2-40B4-BE49-F238E27FC236}">
                <a16:creationId xmlns:a16="http://schemas.microsoft.com/office/drawing/2014/main" id="{E5D75759-E2FD-474E-98BA-C70BD159DB04}"/>
              </a:ext>
            </a:extLst>
          </p:cNvPr>
          <p:cNvSpPr txBox="1"/>
          <p:nvPr/>
        </p:nvSpPr>
        <p:spPr>
          <a:xfrm>
            <a:off x="252486" y="2849933"/>
            <a:ext cx="718145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de-CH" sz="900" b="1" dirty="0">
                <a:latin typeface="Arial" charset="0"/>
                <a:ea typeface="Arial" charset="0"/>
                <a:cs typeface="Arial" charset="0"/>
              </a:rPr>
              <a:t>Browser App</a:t>
            </a:r>
            <a:endParaRPr lang="en-US" sz="900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4124" name="Picture 28" descr="Image result for web  app icon">
            <a:extLst>
              <a:ext uri="{FF2B5EF4-FFF2-40B4-BE49-F238E27FC236}">
                <a16:creationId xmlns:a16="http://schemas.microsoft.com/office/drawing/2014/main" id="{5FB9D0A3-D541-8341-8725-0221D4F3AA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16157" y="2428235"/>
            <a:ext cx="390803" cy="390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8" name="TextBox 157">
            <a:extLst>
              <a:ext uri="{FF2B5EF4-FFF2-40B4-BE49-F238E27FC236}">
                <a16:creationId xmlns:a16="http://schemas.microsoft.com/office/drawing/2014/main" id="{531CBBB0-952F-9D4F-8DD5-1935B3D22C89}"/>
              </a:ext>
            </a:extLst>
          </p:cNvPr>
          <p:cNvSpPr txBox="1"/>
          <p:nvPr/>
        </p:nvSpPr>
        <p:spPr>
          <a:xfrm>
            <a:off x="6504314" y="4727230"/>
            <a:ext cx="596317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Monitoring</a:t>
            </a: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5EF894F5-4C53-3B4C-A0A4-2423C38A44E1}"/>
              </a:ext>
            </a:extLst>
          </p:cNvPr>
          <p:cNvSpPr txBox="1"/>
          <p:nvPr/>
        </p:nvSpPr>
        <p:spPr>
          <a:xfrm>
            <a:off x="5788078" y="4739483"/>
            <a:ext cx="654025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Diagnostics</a:t>
            </a:r>
          </a:p>
        </p:txBody>
      </p:sp>
      <p:pic>
        <p:nvPicPr>
          <p:cNvPr id="4126" name="Picture 30" descr="Image result for diagnostic icon">
            <a:extLst>
              <a:ext uri="{FF2B5EF4-FFF2-40B4-BE49-F238E27FC236}">
                <a16:creationId xmlns:a16="http://schemas.microsoft.com/office/drawing/2014/main" id="{867C117F-29CB-EB4F-9861-113554C708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2469" y="4287447"/>
            <a:ext cx="444698" cy="444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4" name="Right Arrow 163">
            <a:extLst>
              <a:ext uri="{FF2B5EF4-FFF2-40B4-BE49-F238E27FC236}">
                <a16:creationId xmlns:a16="http://schemas.microsoft.com/office/drawing/2014/main" id="{22598FF4-495E-5E4A-9265-88E5A836DF80}"/>
              </a:ext>
            </a:extLst>
          </p:cNvPr>
          <p:cNvSpPr/>
          <p:nvPr/>
        </p:nvSpPr>
        <p:spPr>
          <a:xfrm>
            <a:off x="1095452" y="2475271"/>
            <a:ext cx="477080" cy="180000"/>
          </a:xfrm>
          <a:prstGeom prst="rightArrow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err="1">
              <a:solidFill>
                <a:schemeClr val="tx1"/>
              </a:solidFill>
            </a:endParaRPr>
          </a:p>
        </p:txBody>
      </p:sp>
      <p:sp>
        <p:nvSpPr>
          <p:cNvPr id="165" name="Right Arrow 164">
            <a:extLst>
              <a:ext uri="{FF2B5EF4-FFF2-40B4-BE49-F238E27FC236}">
                <a16:creationId xmlns:a16="http://schemas.microsoft.com/office/drawing/2014/main" id="{6AEC1409-BF78-9B4B-ACB3-192FA8C410C9}"/>
              </a:ext>
            </a:extLst>
          </p:cNvPr>
          <p:cNvSpPr/>
          <p:nvPr/>
        </p:nvSpPr>
        <p:spPr>
          <a:xfrm>
            <a:off x="2516648" y="2493257"/>
            <a:ext cx="406987" cy="180000"/>
          </a:xfrm>
          <a:prstGeom prst="rightArrow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err="1">
              <a:solidFill>
                <a:schemeClr val="tx1"/>
              </a:solidFill>
            </a:endParaRPr>
          </a:p>
        </p:txBody>
      </p:sp>
      <p:sp>
        <p:nvSpPr>
          <p:cNvPr id="166" name="Right Arrow 165">
            <a:extLst>
              <a:ext uri="{FF2B5EF4-FFF2-40B4-BE49-F238E27FC236}">
                <a16:creationId xmlns:a16="http://schemas.microsoft.com/office/drawing/2014/main" id="{4A4DA809-CEF1-F842-9EF3-08180308D7FE}"/>
              </a:ext>
            </a:extLst>
          </p:cNvPr>
          <p:cNvSpPr/>
          <p:nvPr/>
        </p:nvSpPr>
        <p:spPr>
          <a:xfrm rot="16200000">
            <a:off x="1945121" y="1195017"/>
            <a:ext cx="216000" cy="180000"/>
          </a:xfrm>
          <a:prstGeom prst="rightArrow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err="1">
              <a:solidFill>
                <a:schemeClr val="tx1"/>
              </a:solidFill>
            </a:endParaRPr>
          </a:p>
        </p:txBody>
      </p:sp>
      <p:sp>
        <p:nvSpPr>
          <p:cNvPr id="168" name="Right Arrow 167">
            <a:extLst>
              <a:ext uri="{FF2B5EF4-FFF2-40B4-BE49-F238E27FC236}">
                <a16:creationId xmlns:a16="http://schemas.microsoft.com/office/drawing/2014/main" id="{347F134D-B32B-E740-A0C6-9D7B32DAEA5F}"/>
              </a:ext>
            </a:extLst>
          </p:cNvPr>
          <p:cNvSpPr/>
          <p:nvPr/>
        </p:nvSpPr>
        <p:spPr>
          <a:xfrm rot="16200000">
            <a:off x="3765049" y="3754187"/>
            <a:ext cx="216000" cy="180000"/>
          </a:xfrm>
          <a:prstGeom prst="rightArrow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err="1">
              <a:solidFill>
                <a:schemeClr val="tx1"/>
              </a:solidFill>
            </a:endParaRPr>
          </a:p>
        </p:txBody>
      </p:sp>
      <p:sp>
        <p:nvSpPr>
          <p:cNvPr id="169" name="Right Arrow 168">
            <a:extLst>
              <a:ext uri="{FF2B5EF4-FFF2-40B4-BE49-F238E27FC236}">
                <a16:creationId xmlns:a16="http://schemas.microsoft.com/office/drawing/2014/main" id="{F919D73A-D35D-B448-B00C-ECCB10D3D7EE}"/>
              </a:ext>
            </a:extLst>
          </p:cNvPr>
          <p:cNvSpPr/>
          <p:nvPr/>
        </p:nvSpPr>
        <p:spPr>
          <a:xfrm rot="3895306">
            <a:off x="5792913" y="3769351"/>
            <a:ext cx="216000" cy="180000"/>
          </a:xfrm>
          <a:prstGeom prst="rightArrow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err="1">
              <a:solidFill>
                <a:schemeClr val="tx1"/>
              </a:solidFill>
            </a:endParaRPr>
          </a:p>
        </p:txBody>
      </p:sp>
      <p:sp>
        <p:nvSpPr>
          <p:cNvPr id="170" name="Right Arrow 169">
            <a:extLst>
              <a:ext uri="{FF2B5EF4-FFF2-40B4-BE49-F238E27FC236}">
                <a16:creationId xmlns:a16="http://schemas.microsoft.com/office/drawing/2014/main" id="{873C12E4-99D6-5D41-8FA7-A6DEA439DDD3}"/>
              </a:ext>
            </a:extLst>
          </p:cNvPr>
          <p:cNvSpPr/>
          <p:nvPr/>
        </p:nvSpPr>
        <p:spPr>
          <a:xfrm rot="16200000">
            <a:off x="4280184" y="1195017"/>
            <a:ext cx="216000" cy="180000"/>
          </a:xfrm>
          <a:prstGeom prst="rightArrow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err="1">
              <a:solidFill>
                <a:schemeClr val="tx1"/>
              </a:solidFill>
            </a:endParaRPr>
          </a:p>
        </p:txBody>
      </p:sp>
      <p:sp>
        <p:nvSpPr>
          <p:cNvPr id="171" name="Right Arrow 170">
            <a:extLst>
              <a:ext uri="{FF2B5EF4-FFF2-40B4-BE49-F238E27FC236}">
                <a16:creationId xmlns:a16="http://schemas.microsoft.com/office/drawing/2014/main" id="{1E2701A4-DD29-9E4C-B4FE-F92B97D7EF2D}"/>
              </a:ext>
            </a:extLst>
          </p:cNvPr>
          <p:cNvSpPr/>
          <p:nvPr/>
        </p:nvSpPr>
        <p:spPr>
          <a:xfrm rot="16200000">
            <a:off x="3040056" y="1195017"/>
            <a:ext cx="216000" cy="180000"/>
          </a:xfrm>
          <a:prstGeom prst="rightArrow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err="1">
              <a:solidFill>
                <a:schemeClr val="tx1"/>
              </a:solidFill>
            </a:endParaRPr>
          </a:p>
        </p:txBody>
      </p: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AD0F1806-A6E1-A440-A7A8-43DD7481C1C0}"/>
              </a:ext>
            </a:extLst>
          </p:cNvPr>
          <p:cNvCxnSpPr>
            <a:cxnSpLocks/>
          </p:cNvCxnSpPr>
          <p:nvPr/>
        </p:nvCxnSpPr>
        <p:spPr>
          <a:xfrm flipV="1">
            <a:off x="4574542" y="1779444"/>
            <a:ext cx="0" cy="1773287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Right Arrow 107">
            <a:extLst>
              <a:ext uri="{FF2B5EF4-FFF2-40B4-BE49-F238E27FC236}">
                <a16:creationId xmlns:a16="http://schemas.microsoft.com/office/drawing/2014/main" id="{EFD28565-4EA1-8B48-9980-9E20E9B95AFE}"/>
              </a:ext>
            </a:extLst>
          </p:cNvPr>
          <p:cNvSpPr/>
          <p:nvPr/>
        </p:nvSpPr>
        <p:spPr>
          <a:xfrm>
            <a:off x="5995581" y="2493257"/>
            <a:ext cx="406987" cy="180000"/>
          </a:xfrm>
          <a:prstGeom prst="rightArrow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err="1">
              <a:solidFill>
                <a:schemeClr val="tx1"/>
              </a:solidFill>
            </a:endParaRP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3EC587B4-BA4B-5F4C-AA1B-70C34BFE7086}"/>
              </a:ext>
            </a:extLst>
          </p:cNvPr>
          <p:cNvSpPr/>
          <p:nvPr/>
        </p:nvSpPr>
        <p:spPr>
          <a:xfrm>
            <a:off x="172805" y="29528"/>
            <a:ext cx="863930" cy="1078161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34408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671188-C731-8347-9CED-2E4BF80B7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32F85F-7AED-2A42-BF64-F3ABB9A4CB4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CC848C-CA4F-F741-891F-31EDF3BAD569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9218" name="Picture 2" descr="Image result for orchestration hexagonal architecture">
            <a:extLst>
              <a:ext uri="{FF2B5EF4-FFF2-40B4-BE49-F238E27FC236}">
                <a16:creationId xmlns:a16="http://schemas.microsoft.com/office/drawing/2014/main" id="{0A6E9BB6-0BBB-194A-9D43-4DDFCD6ABF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091" y="927099"/>
            <a:ext cx="4360208" cy="375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46818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DA42F-A5D0-174F-9BE1-FB27697C6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22E2C03F-BCF4-4647-A78A-CCE8704DEA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426" y="965200"/>
            <a:ext cx="5221590" cy="383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01643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CF3EE-AE29-9744-B07F-D6C42D7197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 descr="Image result for orchestration hexagonal architecture">
            <a:extLst>
              <a:ext uri="{FF2B5EF4-FFF2-40B4-BE49-F238E27FC236}">
                <a16:creationId xmlns:a16="http://schemas.microsoft.com/office/drawing/2014/main" id="{4EB04F05-BFF2-B245-A22B-29B52D671F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300" y="933450"/>
            <a:ext cx="7645400" cy="3695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25952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0E696F-A53A-EC42-80FA-4A205AC2E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AB9E4A-08F1-2045-AF81-17B851E1947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6E10F7-4A32-074C-8940-3FAFB329A3C9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 descr="Related image">
            <a:extLst>
              <a:ext uri="{FF2B5EF4-FFF2-40B4-BE49-F238E27FC236}">
                <a16:creationId xmlns:a16="http://schemas.microsoft.com/office/drawing/2014/main" id="{8466D82F-60E9-C245-B778-822F85EE16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850" y="1005123"/>
            <a:ext cx="5696974" cy="3491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14354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0B8DAB-EC1F-024A-89E1-AF80BFD021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42" name="Picture 2" descr="Image result for masa gartner">
            <a:extLst>
              <a:ext uri="{FF2B5EF4-FFF2-40B4-BE49-F238E27FC236}">
                <a16:creationId xmlns:a16="http://schemas.microsoft.com/office/drawing/2014/main" id="{D398E7D8-D1E3-5745-A76A-5CAEF5C8D2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450" y="157725"/>
            <a:ext cx="7645400" cy="4203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85807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2D4A2E-424A-F14D-A02B-C50DDAF87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 descr="Inner and Outer MSA">
            <a:extLst>
              <a:ext uri="{FF2B5EF4-FFF2-40B4-BE49-F238E27FC236}">
                <a16:creationId xmlns:a16="http://schemas.microsoft.com/office/drawing/2014/main" id="{34723D5D-8B91-CC41-9064-FC9E32AFC6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346" y="644055"/>
            <a:ext cx="5128066" cy="4189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95735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28B59D-12C1-E54C-B6D7-27007EF49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Inner Architecture of a Microservice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FA2512-2E6A-BA47-A69A-B8613FE6379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193402-BACF-B043-991A-D5148E1A8BCD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 descr="Examples of the Inner Architecture of a Microservice">
            <a:extLst>
              <a:ext uri="{FF2B5EF4-FFF2-40B4-BE49-F238E27FC236}">
                <a16:creationId xmlns:a16="http://schemas.microsoft.com/office/drawing/2014/main" id="{F13F0ED7-8155-5644-B88E-73A30FA0FE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065" y="840654"/>
            <a:ext cx="7617350" cy="3462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912081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91AD2A-1A15-FB4F-B80C-26F7DA6C2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Components of an Outer Architecture for MSA">
            <a:extLst>
              <a:ext uri="{FF2B5EF4-FFF2-40B4-BE49-F238E27FC236}">
                <a16:creationId xmlns:a16="http://schemas.microsoft.com/office/drawing/2014/main" id="{CF3B42E9-CD66-3542-BB36-AF1C76D01E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065" y="604299"/>
            <a:ext cx="4749682" cy="4237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51848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Rectangle 161">
            <a:extLst>
              <a:ext uri="{FF2B5EF4-FFF2-40B4-BE49-F238E27FC236}">
                <a16:creationId xmlns:a16="http://schemas.microsoft.com/office/drawing/2014/main" id="{032E9E6E-CEDF-2542-B2EA-CF6C4F1E7036}"/>
              </a:ext>
            </a:extLst>
          </p:cNvPr>
          <p:cNvSpPr/>
          <p:nvPr/>
        </p:nvSpPr>
        <p:spPr>
          <a:xfrm>
            <a:off x="4433845" y="4035673"/>
            <a:ext cx="4687492" cy="1078161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err="1">
              <a:solidFill>
                <a:schemeClr val="tx1"/>
              </a:solidFill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7A0D89EE-E5F5-594A-B1C1-BFC50C5607CB}"/>
              </a:ext>
            </a:extLst>
          </p:cNvPr>
          <p:cNvSpPr/>
          <p:nvPr/>
        </p:nvSpPr>
        <p:spPr>
          <a:xfrm>
            <a:off x="1357582" y="95825"/>
            <a:ext cx="6276140" cy="4980390"/>
          </a:xfrm>
          <a:prstGeom prst="rect">
            <a:avLst/>
          </a:prstGeom>
          <a:solidFill>
            <a:schemeClr val="bg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err="1">
              <a:solidFill>
                <a:schemeClr val="tx1"/>
              </a:solidFill>
            </a:endParaRPr>
          </a:p>
        </p:txBody>
      </p:sp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DEC9151E-FE1D-384F-92AF-94AA60D4C783}"/>
              </a:ext>
            </a:extLst>
          </p:cNvPr>
          <p:cNvSpPr/>
          <p:nvPr/>
        </p:nvSpPr>
        <p:spPr>
          <a:xfrm>
            <a:off x="2950010" y="1439557"/>
            <a:ext cx="2967671" cy="2253531"/>
          </a:xfrm>
          <a:prstGeom prst="roundRect">
            <a:avLst>
              <a:gd name="adj" fmla="val 6033"/>
            </a:avLst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50" b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Microservice Platform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FFA3D09-025A-9F4A-9BCB-F9626688C9F4}"/>
              </a:ext>
            </a:extLst>
          </p:cNvPr>
          <p:cNvSpPr/>
          <p:nvPr/>
        </p:nvSpPr>
        <p:spPr>
          <a:xfrm>
            <a:off x="4782365" y="1822571"/>
            <a:ext cx="999587" cy="175602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err="1">
              <a:solidFill>
                <a:schemeClr val="tx1"/>
              </a:solidFill>
            </a:endParaRPr>
          </a:p>
        </p:txBody>
      </p:sp>
      <p:sp>
        <p:nvSpPr>
          <p:cNvPr id="156" name="Rounded Rectangle 155">
            <a:extLst>
              <a:ext uri="{FF2B5EF4-FFF2-40B4-BE49-F238E27FC236}">
                <a16:creationId xmlns:a16="http://schemas.microsoft.com/office/drawing/2014/main" id="{AA0128AD-59DD-B048-BD4C-08D781B23607}"/>
              </a:ext>
            </a:extLst>
          </p:cNvPr>
          <p:cNvSpPr/>
          <p:nvPr/>
        </p:nvSpPr>
        <p:spPr>
          <a:xfrm>
            <a:off x="5896918" y="3993681"/>
            <a:ext cx="1512331" cy="968230"/>
          </a:xfrm>
          <a:prstGeom prst="roundRect">
            <a:avLst>
              <a:gd name="adj" fmla="val 9035"/>
            </a:avLst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50" b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Telemetry</a:t>
            </a:r>
          </a:p>
        </p:txBody>
      </p:sp>
      <p:sp>
        <p:nvSpPr>
          <p:cNvPr id="153" name="Rounded Rectangle 152">
            <a:extLst>
              <a:ext uri="{FF2B5EF4-FFF2-40B4-BE49-F238E27FC236}">
                <a16:creationId xmlns:a16="http://schemas.microsoft.com/office/drawing/2014/main" id="{443D18FC-6074-4546-9EE9-0F14371A5101}"/>
              </a:ext>
            </a:extLst>
          </p:cNvPr>
          <p:cNvSpPr/>
          <p:nvPr/>
        </p:nvSpPr>
        <p:spPr>
          <a:xfrm>
            <a:off x="172805" y="1438254"/>
            <a:ext cx="877506" cy="2249054"/>
          </a:xfrm>
          <a:prstGeom prst="roundRect">
            <a:avLst>
              <a:gd name="adj" fmla="val 9225"/>
            </a:avLst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50" b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Apps</a:t>
            </a:r>
          </a:p>
        </p:txBody>
      </p:sp>
      <p:sp>
        <p:nvSpPr>
          <p:cNvPr id="105" name="Rounded Rectangle 104">
            <a:extLst>
              <a:ext uri="{FF2B5EF4-FFF2-40B4-BE49-F238E27FC236}">
                <a16:creationId xmlns:a16="http://schemas.microsoft.com/office/drawing/2014/main" id="{6CD76C9F-DEDE-544A-9EE4-00324F326AFF}"/>
              </a:ext>
            </a:extLst>
          </p:cNvPr>
          <p:cNvSpPr/>
          <p:nvPr/>
        </p:nvSpPr>
        <p:spPr>
          <a:xfrm>
            <a:off x="1605147" y="200051"/>
            <a:ext cx="1726785" cy="930969"/>
          </a:xfrm>
          <a:prstGeom prst="roundRect">
            <a:avLst>
              <a:gd name="adj" fmla="val 9035"/>
            </a:avLst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50" b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Security</a:t>
            </a:r>
          </a:p>
        </p:txBody>
      </p:sp>
      <p:sp>
        <p:nvSpPr>
          <p:cNvPr id="90" name="Rounded Rectangle 89">
            <a:extLst>
              <a:ext uri="{FF2B5EF4-FFF2-40B4-BE49-F238E27FC236}">
                <a16:creationId xmlns:a16="http://schemas.microsoft.com/office/drawing/2014/main" id="{2B924FDF-5526-364E-B986-86AFC5B10EAA}"/>
              </a:ext>
            </a:extLst>
          </p:cNvPr>
          <p:cNvSpPr/>
          <p:nvPr/>
        </p:nvSpPr>
        <p:spPr>
          <a:xfrm>
            <a:off x="3736162" y="210129"/>
            <a:ext cx="2181520" cy="914404"/>
          </a:xfrm>
          <a:prstGeom prst="roundRect">
            <a:avLst>
              <a:gd name="adj" fmla="val 9989"/>
            </a:avLst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50" b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Service Governance</a:t>
            </a:r>
          </a:p>
        </p:txBody>
      </p:sp>
      <p:pic>
        <p:nvPicPr>
          <p:cNvPr id="75" name="Picture 74">
            <a:extLst>
              <a:ext uri="{FF2B5EF4-FFF2-40B4-BE49-F238E27FC236}">
                <a16:creationId xmlns:a16="http://schemas.microsoft.com/office/drawing/2014/main" id="{2997F7F9-1B2A-3649-947B-F91FED1348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5176949" y="2043982"/>
            <a:ext cx="364997" cy="364997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50000"/>
              </a:schemeClr>
            </a:solidFill>
          </a:ln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DDEBB8C-C61B-EC45-AF8E-58FB20C3DF03}"/>
              </a:ext>
            </a:extLst>
          </p:cNvPr>
          <p:cNvSpPr/>
          <p:nvPr/>
        </p:nvSpPr>
        <p:spPr>
          <a:xfrm>
            <a:off x="6477882" y="902283"/>
            <a:ext cx="925267" cy="2837039"/>
          </a:xfrm>
          <a:prstGeom prst="roundRect">
            <a:avLst>
              <a:gd name="adj" fmla="val 7683"/>
            </a:avLst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50" b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Backing Services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9789827-6536-4848-9F0E-955168928E3C}"/>
              </a:ext>
            </a:extLst>
          </p:cNvPr>
          <p:cNvGrpSpPr/>
          <p:nvPr/>
        </p:nvGrpSpPr>
        <p:grpSpPr>
          <a:xfrm>
            <a:off x="6796092" y="3172302"/>
            <a:ext cx="288846" cy="285685"/>
            <a:chOff x="5926904" y="2540197"/>
            <a:chExt cx="781814" cy="7200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3C1EF2A-3654-0F44-83E8-63FFBA2392E6}"/>
                </a:ext>
              </a:extLst>
            </p:cNvPr>
            <p:cNvSpPr/>
            <p:nvPr/>
          </p:nvSpPr>
          <p:spPr>
            <a:xfrm>
              <a:off x="5950053" y="2540197"/>
              <a:ext cx="720000" cy="72000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324D5DD-C184-E841-9A91-EFB54CC50EED}"/>
                </a:ext>
              </a:extLst>
            </p:cNvPr>
            <p:cNvSpPr/>
            <p:nvPr/>
          </p:nvSpPr>
          <p:spPr>
            <a:xfrm>
              <a:off x="5926904" y="2709514"/>
              <a:ext cx="781814" cy="39243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0F2C356-FD45-0745-B338-FA6CE0540BAF}"/>
                </a:ext>
              </a:extLst>
            </p:cNvPr>
            <p:cNvSpPr/>
            <p:nvPr/>
          </p:nvSpPr>
          <p:spPr>
            <a:xfrm>
              <a:off x="6076408" y="2657873"/>
              <a:ext cx="71074" cy="65455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 w="38100">
              <a:solidFill>
                <a:schemeClr val="tx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FCAAD09-23C6-ED41-A6E5-2968B73CA2DF}"/>
                </a:ext>
              </a:extLst>
            </p:cNvPr>
            <p:cNvSpPr/>
            <p:nvPr/>
          </p:nvSpPr>
          <p:spPr>
            <a:xfrm>
              <a:off x="6076408" y="2862359"/>
              <a:ext cx="71074" cy="65455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 w="38100">
              <a:solidFill>
                <a:schemeClr val="tx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BD9DF9B-0C7B-1944-A1F6-955A127F7459}"/>
                </a:ext>
              </a:extLst>
            </p:cNvPr>
            <p:cNvSpPr/>
            <p:nvPr/>
          </p:nvSpPr>
          <p:spPr>
            <a:xfrm>
              <a:off x="6076408" y="3066844"/>
              <a:ext cx="71074" cy="65455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 w="38100">
              <a:solidFill>
                <a:schemeClr val="tx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3FAE8F0-99D2-9B46-A919-3281FF7BB239}"/>
                </a:ext>
              </a:extLst>
            </p:cNvPr>
            <p:cNvSpPr/>
            <p:nvPr/>
          </p:nvSpPr>
          <p:spPr>
            <a:xfrm>
              <a:off x="6263530" y="2775550"/>
              <a:ext cx="71074" cy="65455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 w="38100">
              <a:solidFill>
                <a:schemeClr val="tx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27C1E16-737A-544C-850D-715FD8397392}"/>
                </a:ext>
              </a:extLst>
            </p:cNvPr>
            <p:cNvSpPr/>
            <p:nvPr/>
          </p:nvSpPr>
          <p:spPr>
            <a:xfrm>
              <a:off x="6263530" y="2980033"/>
              <a:ext cx="71074" cy="65455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 w="38100">
              <a:solidFill>
                <a:schemeClr val="tx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91B0CF8-601C-1449-A997-F1B10F3A64EB}"/>
                </a:ext>
              </a:extLst>
            </p:cNvPr>
            <p:cNvSpPr/>
            <p:nvPr/>
          </p:nvSpPr>
          <p:spPr>
            <a:xfrm>
              <a:off x="6450658" y="2881650"/>
              <a:ext cx="71074" cy="65455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 w="38100">
              <a:solidFill>
                <a:schemeClr val="tx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91D30ECB-D52D-0049-992E-F2D695A347FB}"/>
              </a:ext>
            </a:extLst>
          </p:cNvPr>
          <p:cNvSpPr txBox="1"/>
          <p:nvPr/>
        </p:nvSpPr>
        <p:spPr>
          <a:xfrm>
            <a:off x="6655181" y="3535068"/>
            <a:ext cx="570669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Event Hub</a:t>
            </a:r>
          </a:p>
        </p:txBody>
      </p:sp>
      <p:pic>
        <p:nvPicPr>
          <p:cNvPr id="15" name="Picture 14" descr="http://plainicon.com/dl.php?pid=46740&amp;tem=256px&amp;con=download-icon">
            <a:extLst>
              <a:ext uri="{FF2B5EF4-FFF2-40B4-BE49-F238E27FC236}">
                <a16:creationId xmlns:a16="http://schemas.microsoft.com/office/drawing/2014/main" id="{06AC77C8-D6FA-FF49-B2A9-EA8163A989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6841728" y="2475324"/>
            <a:ext cx="197575" cy="471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0DC3909-AFFD-014D-BCE5-9D39AF46B912}"/>
              </a:ext>
            </a:extLst>
          </p:cNvPr>
          <p:cNvSpPr txBox="1"/>
          <p:nvPr/>
        </p:nvSpPr>
        <p:spPr>
          <a:xfrm>
            <a:off x="6642357" y="2847719"/>
            <a:ext cx="596317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Messaging</a:t>
            </a:r>
          </a:p>
        </p:txBody>
      </p:sp>
      <p:pic>
        <p:nvPicPr>
          <p:cNvPr id="67" name="Picture 66">
            <a:extLst>
              <a:ext uri="{FF2B5EF4-FFF2-40B4-BE49-F238E27FC236}">
                <a16:creationId xmlns:a16="http://schemas.microsoft.com/office/drawing/2014/main" id="{8CBB27E3-9AF0-1F4F-8F3F-9F115FCF8A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8689" y="1979454"/>
            <a:ext cx="463653" cy="288000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A7EEBA7F-7345-E94D-88DE-B24C25138A11}"/>
              </a:ext>
            </a:extLst>
          </p:cNvPr>
          <p:cNvSpPr txBox="1"/>
          <p:nvPr/>
        </p:nvSpPr>
        <p:spPr>
          <a:xfrm>
            <a:off x="6619915" y="2319934"/>
            <a:ext cx="641201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Event Store</a:t>
            </a:r>
          </a:p>
        </p:txBody>
      </p:sp>
      <p:pic>
        <p:nvPicPr>
          <p:cNvPr id="69" name="Picture 68">
            <a:extLst>
              <a:ext uri="{FF2B5EF4-FFF2-40B4-BE49-F238E27FC236}">
                <a16:creationId xmlns:a16="http://schemas.microsoft.com/office/drawing/2014/main" id="{CDF03E46-3EB7-5348-9787-6F6DAAF2CF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8689" y="1369746"/>
            <a:ext cx="463653" cy="288000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0E498265-50AC-EF46-9B27-0F3AD6CC1FD3}"/>
              </a:ext>
            </a:extLst>
          </p:cNvPr>
          <p:cNvSpPr txBox="1"/>
          <p:nvPr/>
        </p:nvSpPr>
        <p:spPr>
          <a:xfrm>
            <a:off x="6616709" y="1719115"/>
            <a:ext cx="647613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Persistence</a:t>
            </a:r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11277050-C7AB-C448-AC09-F7EF02C9A4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5088379" y="2098384"/>
            <a:ext cx="364997" cy="364997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50000"/>
              </a:schemeClr>
            </a:solidFill>
          </a:ln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3DC4970D-C951-DD4C-AAF2-EA5870297906}"/>
              </a:ext>
            </a:extLst>
          </p:cNvPr>
          <p:cNvSpPr txBox="1"/>
          <p:nvPr/>
        </p:nvSpPr>
        <p:spPr>
          <a:xfrm>
            <a:off x="4860510" y="2538038"/>
            <a:ext cx="820738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Microservice A</a:t>
            </a:r>
          </a:p>
        </p:txBody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21DE855A-EC97-5C4E-8FA7-FE4356EEA9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5090874" y="2804657"/>
            <a:ext cx="364997" cy="364997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50000"/>
              </a:schemeClr>
            </a:solidFill>
          </a:ln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FD8A870E-8C9D-4D4C-875C-44D4E90452C2}"/>
              </a:ext>
            </a:extLst>
          </p:cNvPr>
          <p:cNvSpPr txBox="1"/>
          <p:nvPr/>
        </p:nvSpPr>
        <p:spPr>
          <a:xfrm>
            <a:off x="4863005" y="3244311"/>
            <a:ext cx="820738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Microservice B</a:t>
            </a:r>
          </a:p>
        </p:txBody>
      </p:sp>
      <p:pic>
        <p:nvPicPr>
          <p:cNvPr id="4098" name="Picture 2" descr="Image result for load balancing icon">
            <a:extLst>
              <a:ext uri="{FF2B5EF4-FFF2-40B4-BE49-F238E27FC236}">
                <a16:creationId xmlns:a16="http://schemas.microsoft.com/office/drawing/2014/main" id="{082D1A1F-55B6-6540-B50A-08473709BD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2187" y="2248917"/>
            <a:ext cx="468548" cy="468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7" name="Rounded Rectangle 76">
            <a:extLst>
              <a:ext uri="{FF2B5EF4-FFF2-40B4-BE49-F238E27FC236}">
                <a16:creationId xmlns:a16="http://schemas.microsoft.com/office/drawing/2014/main" id="{4DECEEF7-B603-D549-9D30-B465F45D7002}"/>
              </a:ext>
            </a:extLst>
          </p:cNvPr>
          <p:cNvSpPr/>
          <p:nvPr/>
        </p:nvSpPr>
        <p:spPr>
          <a:xfrm>
            <a:off x="1605147" y="3990372"/>
            <a:ext cx="3919150" cy="971539"/>
          </a:xfrm>
          <a:prstGeom prst="roundRect">
            <a:avLst>
              <a:gd name="adj" fmla="val 10012"/>
            </a:avLst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50" b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Dev/Ops Automation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469408D4-722A-7F49-9D26-9FDD0B29C1F9}"/>
              </a:ext>
            </a:extLst>
          </p:cNvPr>
          <p:cNvSpPr txBox="1"/>
          <p:nvPr/>
        </p:nvSpPr>
        <p:spPr>
          <a:xfrm>
            <a:off x="3923813" y="2711953"/>
            <a:ext cx="55143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Load </a:t>
            </a:r>
          </a:p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Balancing</a:t>
            </a:r>
          </a:p>
        </p:txBody>
      </p:sp>
      <p:pic>
        <p:nvPicPr>
          <p:cNvPr id="81" name="Picture 80">
            <a:extLst>
              <a:ext uri="{FF2B5EF4-FFF2-40B4-BE49-F238E27FC236}">
                <a16:creationId xmlns:a16="http://schemas.microsoft.com/office/drawing/2014/main" id="{EFEB22D3-44C2-924D-A69C-D563DF0407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13627" y="1746677"/>
            <a:ext cx="463653" cy="288000"/>
          </a:xfrm>
          <a:prstGeom prst="rect">
            <a:avLst/>
          </a:prstGeom>
        </p:spPr>
      </p:pic>
      <p:sp>
        <p:nvSpPr>
          <p:cNvPr id="82" name="TextBox 81">
            <a:extLst>
              <a:ext uri="{FF2B5EF4-FFF2-40B4-BE49-F238E27FC236}">
                <a16:creationId xmlns:a16="http://schemas.microsoft.com/office/drawing/2014/main" id="{2A090560-E9D4-8840-A9FC-FF7976C5D7D9}"/>
              </a:ext>
            </a:extLst>
          </p:cNvPr>
          <p:cNvSpPr txBox="1"/>
          <p:nvPr/>
        </p:nvSpPr>
        <p:spPr>
          <a:xfrm>
            <a:off x="3100712" y="2062737"/>
            <a:ext cx="692497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Config Store</a:t>
            </a:r>
          </a:p>
        </p:txBody>
      </p:sp>
      <p:sp>
        <p:nvSpPr>
          <p:cNvPr id="83" name="Rounded Rectangle 82">
            <a:extLst>
              <a:ext uri="{FF2B5EF4-FFF2-40B4-BE49-F238E27FC236}">
                <a16:creationId xmlns:a16="http://schemas.microsoft.com/office/drawing/2014/main" id="{D7362452-1A12-1342-AA31-B83DD4F5FCA7}"/>
              </a:ext>
            </a:extLst>
          </p:cNvPr>
          <p:cNvSpPr/>
          <p:nvPr/>
        </p:nvSpPr>
        <p:spPr>
          <a:xfrm>
            <a:off x="1605147" y="1438254"/>
            <a:ext cx="877506" cy="2249054"/>
          </a:xfrm>
          <a:prstGeom prst="roundRect">
            <a:avLst>
              <a:gd name="adj" fmla="val 9225"/>
            </a:avLst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50" b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External Gateway</a:t>
            </a:r>
          </a:p>
        </p:txBody>
      </p:sp>
      <p:pic>
        <p:nvPicPr>
          <p:cNvPr id="85" name="Picture 12" descr="hnliches Foto">
            <a:extLst>
              <a:ext uri="{FF2B5EF4-FFF2-40B4-BE49-F238E27FC236}">
                <a16:creationId xmlns:a16="http://schemas.microsoft.com/office/drawing/2014/main" id="{9BB8E3BA-3E02-AE4D-925D-EBC456792F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6107" y="2416691"/>
            <a:ext cx="459397" cy="310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6" name="TextBox 85">
            <a:extLst>
              <a:ext uri="{FF2B5EF4-FFF2-40B4-BE49-F238E27FC236}">
                <a16:creationId xmlns:a16="http://schemas.microsoft.com/office/drawing/2014/main" id="{E1F65A3F-7899-D043-ACEC-81B75455FA3B}"/>
              </a:ext>
            </a:extLst>
          </p:cNvPr>
          <p:cNvSpPr txBox="1"/>
          <p:nvPr/>
        </p:nvSpPr>
        <p:spPr>
          <a:xfrm>
            <a:off x="1696354" y="2746626"/>
            <a:ext cx="698909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API Gateway</a:t>
            </a:r>
          </a:p>
        </p:txBody>
      </p:sp>
      <p:pic>
        <p:nvPicPr>
          <p:cNvPr id="4100" name="Picture 4" descr="Image result for service discovery icon">
            <a:extLst>
              <a:ext uri="{FF2B5EF4-FFF2-40B4-BE49-F238E27FC236}">
                <a16:creationId xmlns:a16="http://schemas.microsoft.com/office/drawing/2014/main" id="{1D6D0DDF-5488-3542-AF74-F938BADB44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8095" y="478528"/>
            <a:ext cx="284738" cy="304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9" name="TextBox 88">
            <a:extLst>
              <a:ext uri="{FF2B5EF4-FFF2-40B4-BE49-F238E27FC236}">
                <a16:creationId xmlns:a16="http://schemas.microsoft.com/office/drawing/2014/main" id="{CCA3E4C1-8A10-E040-BC96-2B41EA5E322D}"/>
              </a:ext>
            </a:extLst>
          </p:cNvPr>
          <p:cNvSpPr txBox="1"/>
          <p:nvPr/>
        </p:nvSpPr>
        <p:spPr>
          <a:xfrm>
            <a:off x="5244747" y="804497"/>
            <a:ext cx="55143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Service </a:t>
            </a:r>
            <a:br>
              <a:rPr lang="en-US" sz="900" b="1" dirty="0">
                <a:latin typeface="Arial" charset="0"/>
                <a:ea typeface="Arial" charset="0"/>
                <a:cs typeface="Arial" charset="0"/>
              </a:rPr>
            </a:br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Discovery</a:t>
            </a:r>
          </a:p>
        </p:txBody>
      </p:sp>
      <p:pic>
        <p:nvPicPr>
          <p:cNvPr id="91" name="Picture 90">
            <a:extLst>
              <a:ext uri="{FF2B5EF4-FFF2-40B4-BE49-F238E27FC236}">
                <a16:creationId xmlns:a16="http://schemas.microsoft.com/office/drawing/2014/main" id="{379B6CD3-2C17-9D40-93D8-9AF4B6C313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85772" y="4331523"/>
            <a:ext cx="463653" cy="288000"/>
          </a:xfrm>
          <a:prstGeom prst="rect">
            <a:avLst/>
          </a:prstGeom>
        </p:spPr>
      </p:pic>
      <p:sp>
        <p:nvSpPr>
          <p:cNvPr id="93" name="TextBox 92">
            <a:extLst>
              <a:ext uri="{FF2B5EF4-FFF2-40B4-BE49-F238E27FC236}">
                <a16:creationId xmlns:a16="http://schemas.microsoft.com/office/drawing/2014/main" id="{6A0C3F9D-5DF4-9F41-8891-E79E14F26BF0}"/>
              </a:ext>
            </a:extLst>
          </p:cNvPr>
          <p:cNvSpPr txBox="1"/>
          <p:nvPr/>
        </p:nvSpPr>
        <p:spPr>
          <a:xfrm>
            <a:off x="1793844" y="4636258"/>
            <a:ext cx="641201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Build </a:t>
            </a:r>
          </a:p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Automation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D4F3E687-552E-B24D-A736-C257A275ABF3}"/>
              </a:ext>
            </a:extLst>
          </p:cNvPr>
          <p:cNvSpPr txBox="1"/>
          <p:nvPr/>
        </p:nvSpPr>
        <p:spPr>
          <a:xfrm>
            <a:off x="3216235" y="4640212"/>
            <a:ext cx="602729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Image </a:t>
            </a:r>
          </a:p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Repository</a:t>
            </a:r>
          </a:p>
        </p:txBody>
      </p:sp>
      <p:pic>
        <p:nvPicPr>
          <p:cNvPr id="95" name="Picture 16" descr="Image result for rack icon">
            <a:extLst>
              <a:ext uri="{FF2B5EF4-FFF2-40B4-BE49-F238E27FC236}">
                <a16:creationId xmlns:a16="http://schemas.microsoft.com/office/drawing/2014/main" id="{5BD64AA1-7565-5E48-800D-CD3C690493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402" y="4321584"/>
            <a:ext cx="324001" cy="302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6" name="TextBox 95">
            <a:extLst>
              <a:ext uri="{FF2B5EF4-FFF2-40B4-BE49-F238E27FC236}">
                <a16:creationId xmlns:a16="http://schemas.microsoft.com/office/drawing/2014/main" id="{59186097-D08B-7D47-BD86-117346AD5FFC}"/>
              </a:ext>
            </a:extLst>
          </p:cNvPr>
          <p:cNvSpPr txBox="1"/>
          <p:nvPr/>
        </p:nvSpPr>
        <p:spPr>
          <a:xfrm>
            <a:off x="4760591" y="4642194"/>
            <a:ext cx="641201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Platform </a:t>
            </a:r>
          </a:p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Automation</a:t>
            </a:r>
          </a:p>
        </p:txBody>
      </p:sp>
      <p:pic>
        <p:nvPicPr>
          <p:cNvPr id="97" name="Picture 96">
            <a:extLst>
              <a:ext uri="{FF2B5EF4-FFF2-40B4-BE49-F238E27FC236}">
                <a16:creationId xmlns:a16="http://schemas.microsoft.com/office/drawing/2014/main" id="{7D93AA54-4764-C349-B8B0-6A4135DB1F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4155480" y="4292430"/>
            <a:ext cx="324000" cy="324000"/>
          </a:xfrm>
          <a:prstGeom prst="rect">
            <a:avLst/>
          </a:prstGeom>
        </p:spPr>
      </p:pic>
      <p:sp>
        <p:nvSpPr>
          <p:cNvPr id="98" name="TextBox 97">
            <a:extLst>
              <a:ext uri="{FF2B5EF4-FFF2-40B4-BE49-F238E27FC236}">
                <a16:creationId xmlns:a16="http://schemas.microsoft.com/office/drawing/2014/main" id="{35CC0A5D-3E3D-E447-9EE6-9D07655282BB}"/>
              </a:ext>
            </a:extLst>
          </p:cNvPr>
          <p:cNvSpPr txBox="1"/>
          <p:nvPr/>
        </p:nvSpPr>
        <p:spPr>
          <a:xfrm>
            <a:off x="3950836" y="4646727"/>
            <a:ext cx="692497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Deployment </a:t>
            </a:r>
          </a:p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Automation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732EB3E4-5084-1F40-9367-8E0F9671DAF3}"/>
              </a:ext>
            </a:extLst>
          </p:cNvPr>
          <p:cNvSpPr txBox="1"/>
          <p:nvPr/>
        </p:nvSpPr>
        <p:spPr>
          <a:xfrm>
            <a:off x="4681946" y="783202"/>
            <a:ext cx="46166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Service </a:t>
            </a:r>
            <a:br>
              <a:rPr lang="en-US" sz="900" b="1" dirty="0">
                <a:latin typeface="Arial" charset="0"/>
                <a:ea typeface="Arial" charset="0"/>
                <a:cs typeface="Arial" charset="0"/>
              </a:rPr>
            </a:br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Registry</a:t>
            </a:r>
          </a:p>
        </p:txBody>
      </p:sp>
      <p:pic>
        <p:nvPicPr>
          <p:cNvPr id="102" name="Picture 101">
            <a:extLst>
              <a:ext uri="{FF2B5EF4-FFF2-40B4-BE49-F238E27FC236}">
                <a16:creationId xmlns:a16="http://schemas.microsoft.com/office/drawing/2014/main" id="{55ED79A1-2AE8-EA4B-B7E2-1508FA9032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9118" y="484555"/>
            <a:ext cx="463653" cy="288000"/>
          </a:xfrm>
          <a:prstGeom prst="rect">
            <a:avLst/>
          </a:prstGeom>
        </p:spPr>
      </p:pic>
      <p:sp>
        <p:nvSpPr>
          <p:cNvPr id="103" name="TextBox 102">
            <a:extLst>
              <a:ext uri="{FF2B5EF4-FFF2-40B4-BE49-F238E27FC236}">
                <a16:creationId xmlns:a16="http://schemas.microsoft.com/office/drawing/2014/main" id="{05ACCC9F-A4C2-E14E-B566-00D053986360}"/>
              </a:ext>
            </a:extLst>
          </p:cNvPr>
          <p:cNvSpPr txBox="1"/>
          <p:nvPr/>
        </p:nvSpPr>
        <p:spPr>
          <a:xfrm>
            <a:off x="4020187" y="772707"/>
            <a:ext cx="423194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API </a:t>
            </a:r>
            <a:br>
              <a:rPr lang="en-US" sz="900" b="1" dirty="0">
                <a:latin typeface="Arial" charset="0"/>
                <a:ea typeface="Arial" charset="0"/>
                <a:cs typeface="Arial" charset="0"/>
              </a:rPr>
            </a:br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Catalog</a:t>
            </a:r>
          </a:p>
        </p:txBody>
      </p:sp>
      <p:pic>
        <p:nvPicPr>
          <p:cNvPr id="104" name="Picture 103">
            <a:extLst>
              <a:ext uri="{FF2B5EF4-FFF2-40B4-BE49-F238E27FC236}">
                <a16:creationId xmlns:a16="http://schemas.microsoft.com/office/drawing/2014/main" id="{A48ECC11-E520-FB40-AD01-F5FE3D5960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88123" y="474060"/>
            <a:ext cx="463653" cy="288000"/>
          </a:xfrm>
          <a:prstGeom prst="rect">
            <a:avLst/>
          </a:prstGeom>
        </p:spPr>
      </p:pic>
      <p:pic>
        <p:nvPicPr>
          <p:cNvPr id="106" name="Picture 2" descr="Bildergebnis für access management symbol  icon">
            <a:extLst>
              <a:ext uri="{FF2B5EF4-FFF2-40B4-BE49-F238E27FC236}">
                <a16:creationId xmlns:a16="http://schemas.microsoft.com/office/drawing/2014/main" id="{18023AE4-2D55-164C-82AF-F7BBF9D5FB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866731" y="455219"/>
            <a:ext cx="357033" cy="357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9" name="TextBox 108">
            <a:extLst>
              <a:ext uri="{FF2B5EF4-FFF2-40B4-BE49-F238E27FC236}">
                <a16:creationId xmlns:a16="http://schemas.microsoft.com/office/drawing/2014/main" id="{4D8F9FBE-7213-034F-A434-AA52AFF59969}"/>
              </a:ext>
            </a:extLst>
          </p:cNvPr>
          <p:cNvSpPr txBox="1"/>
          <p:nvPr/>
        </p:nvSpPr>
        <p:spPr>
          <a:xfrm>
            <a:off x="2488100" y="4646918"/>
            <a:ext cx="641201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Test </a:t>
            </a:r>
          </a:p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Automation</a:t>
            </a:r>
          </a:p>
        </p:txBody>
      </p:sp>
      <p:pic>
        <p:nvPicPr>
          <p:cNvPr id="4108" name="Picture 12">
            <a:extLst>
              <a:ext uri="{FF2B5EF4-FFF2-40B4-BE49-F238E27FC236}">
                <a16:creationId xmlns:a16="http://schemas.microsoft.com/office/drawing/2014/main" id="{D16932EE-D2C0-F34B-AE07-5D1E3C0798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1680" y="4169095"/>
            <a:ext cx="463836" cy="463836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4114" name="Picture 18" descr="Image result for test icon">
            <a:extLst>
              <a:ext uri="{FF2B5EF4-FFF2-40B4-BE49-F238E27FC236}">
                <a16:creationId xmlns:a16="http://schemas.microsoft.com/office/drawing/2014/main" id="{960E1522-AAA5-4542-A544-31D12E153B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8711" y="4267226"/>
            <a:ext cx="347696" cy="363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6" name="Picture 20" descr="Image result for auto scale icon">
            <a:extLst>
              <a:ext uri="{FF2B5EF4-FFF2-40B4-BE49-F238E27FC236}">
                <a16:creationId xmlns:a16="http://schemas.microsoft.com/office/drawing/2014/main" id="{4AEC12FE-12D5-4245-B712-B4B2F963B6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8162" y="3064280"/>
            <a:ext cx="380022" cy="370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5" name="TextBox 114">
            <a:extLst>
              <a:ext uri="{FF2B5EF4-FFF2-40B4-BE49-F238E27FC236}">
                <a16:creationId xmlns:a16="http://schemas.microsoft.com/office/drawing/2014/main" id="{3EBA079E-634C-E445-969D-AEE9430D5DA1}"/>
              </a:ext>
            </a:extLst>
          </p:cNvPr>
          <p:cNvSpPr txBox="1"/>
          <p:nvPr/>
        </p:nvSpPr>
        <p:spPr>
          <a:xfrm>
            <a:off x="3899335" y="3456011"/>
            <a:ext cx="596317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Auto Scale</a:t>
            </a:r>
          </a:p>
        </p:txBody>
      </p:sp>
      <p:pic>
        <p:nvPicPr>
          <p:cNvPr id="4118" name="Picture 22" descr="Image result for self heal icon">
            <a:extLst>
              <a:ext uri="{FF2B5EF4-FFF2-40B4-BE49-F238E27FC236}">
                <a16:creationId xmlns:a16="http://schemas.microsoft.com/office/drawing/2014/main" id="{67B88CA0-5904-2543-86CE-33152683A9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3627" y="3015070"/>
            <a:ext cx="474620" cy="474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7" name="TextBox 116">
            <a:extLst>
              <a:ext uri="{FF2B5EF4-FFF2-40B4-BE49-F238E27FC236}">
                <a16:creationId xmlns:a16="http://schemas.microsoft.com/office/drawing/2014/main" id="{26A1055B-6C59-2640-BA4D-902620F833DE}"/>
              </a:ext>
            </a:extLst>
          </p:cNvPr>
          <p:cNvSpPr txBox="1"/>
          <p:nvPr/>
        </p:nvSpPr>
        <p:spPr>
          <a:xfrm>
            <a:off x="3135356" y="3454409"/>
            <a:ext cx="487314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Self Heal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A53F8A82-352E-414C-9533-93A807921144}"/>
              </a:ext>
            </a:extLst>
          </p:cNvPr>
          <p:cNvSpPr txBox="1"/>
          <p:nvPr/>
        </p:nvSpPr>
        <p:spPr>
          <a:xfrm>
            <a:off x="1845333" y="846799"/>
            <a:ext cx="468078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Identity</a:t>
            </a:r>
          </a:p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Provider</a:t>
            </a:r>
          </a:p>
        </p:txBody>
      </p:sp>
      <p:pic>
        <p:nvPicPr>
          <p:cNvPr id="4120" name="Picture 24" descr="Image result for security token icon">
            <a:extLst>
              <a:ext uri="{FF2B5EF4-FFF2-40B4-BE49-F238E27FC236}">
                <a16:creationId xmlns:a16="http://schemas.microsoft.com/office/drawing/2014/main" id="{EE6601D7-6FA4-0F49-89F0-DEF32CEC11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0971" y="503787"/>
            <a:ext cx="400167" cy="299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1" name="TextBox 120">
            <a:extLst>
              <a:ext uri="{FF2B5EF4-FFF2-40B4-BE49-F238E27FC236}">
                <a16:creationId xmlns:a16="http://schemas.microsoft.com/office/drawing/2014/main" id="{E4A7C2BC-1619-634D-A3C3-1524E6ADB17B}"/>
              </a:ext>
            </a:extLst>
          </p:cNvPr>
          <p:cNvSpPr txBox="1"/>
          <p:nvPr/>
        </p:nvSpPr>
        <p:spPr>
          <a:xfrm>
            <a:off x="2659917" y="830690"/>
            <a:ext cx="45525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Security</a:t>
            </a:r>
          </a:p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Token</a:t>
            </a:r>
          </a:p>
        </p:txBody>
      </p:sp>
      <p:pic>
        <p:nvPicPr>
          <p:cNvPr id="126" name="Picture 125">
            <a:extLst>
              <a:ext uri="{FF2B5EF4-FFF2-40B4-BE49-F238E27FC236}">
                <a16:creationId xmlns:a16="http://schemas.microsoft.com/office/drawing/2014/main" id="{71CC8395-6714-7E4D-AC9F-62922855551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109659" y="2301622"/>
            <a:ext cx="546102" cy="377532"/>
          </a:xfrm>
          <a:prstGeom prst="rect">
            <a:avLst/>
          </a:prstGeom>
        </p:spPr>
      </p:pic>
      <p:sp>
        <p:nvSpPr>
          <p:cNvPr id="143" name="TextBox 142">
            <a:extLst>
              <a:ext uri="{FF2B5EF4-FFF2-40B4-BE49-F238E27FC236}">
                <a16:creationId xmlns:a16="http://schemas.microsoft.com/office/drawing/2014/main" id="{23A7C7C9-395F-AB47-B300-4DD16BFF57C1}"/>
              </a:ext>
            </a:extLst>
          </p:cNvPr>
          <p:cNvSpPr txBox="1"/>
          <p:nvPr/>
        </p:nvSpPr>
        <p:spPr>
          <a:xfrm>
            <a:off x="3192216" y="2668468"/>
            <a:ext cx="436018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Service</a:t>
            </a:r>
          </a:p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Routing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EA51AEE7-81F0-C64A-9D72-53CDEA8B7E3D}"/>
              </a:ext>
            </a:extLst>
          </p:cNvPr>
          <p:cNvSpPr txBox="1"/>
          <p:nvPr/>
        </p:nvSpPr>
        <p:spPr>
          <a:xfrm>
            <a:off x="300576" y="2180032"/>
            <a:ext cx="621965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de-CH" sz="900" b="1" dirty="0">
                <a:latin typeface="Arial" charset="0"/>
                <a:ea typeface="Arial" charset="0"/>
                <a:cs typeface="Arial" charset="0"/>
              </a:rPr>
              <a:t>Mobile App</a:t>
            </a:r>
            <a:endParaRPr lang="en-US" sz="900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45" name="Picture 2" descr="ildergebnis für mobile app symbol">
            <a:extLst>
              <a:ext uri="{FF2B5EF4-FFF2-40B4-BE49-F238E27FC236}">
                <a16:creationId xmlns:a16="http://schemas.microsoft.com/office/drawing/2014/main" id="{887D7EE7-89FE-E54C-B8B4-55A2E109CF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828" y="1753094"/>
            <a:ext cx="369460" cy="369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6" name="Picture 145">
            <a:extLst>
              <a:ext uri="{FF2B5EF4-FFF2-40B4-BE49-F238E27FC236}">
                <a16:creationId xmlns:a16="http://schemas.microsoft.com/office/drawing/2014/main" id="{7D0BCEC2-CA0C-624E-950E-BE9FFC23AB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464725" y="3112177"/>
            <a:ext cx="307017" cy="307017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50000"/>
              </a:schemeClr>
            </a:solidFill>
          </a:ln>
        </p:spPr>
      </p:pic>
      <p:sp>
        <p:nvSpPr>
          <p:cNvPr id="149" name="TextBox 148">
            <a:extLst>
              <a:ext uri="{FF2B5EF4-FFF2-40B4-BE49-F238E27FC236}">
                <a16:creationId xmlns:a16="http://schemas.microsoft.com/office/drawing/2014/main" id="{8AEFFA46-206B-CB4B-9A2A-C310FA3E3041}"/>
              </a:ext>
            </a:extLst>
          </p:cNvPr>
          <p:cNvSpPr txBox="1"/>
          <p:nvPr/>
        </p:nvSpPr>
        <p:spPr>
          <a:xfrm>
            <a:off x="243131" y="3492469"/>
            <a:ext cx="750205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Other Service</a:t>
            </a:r>
          </a:p>
        </p:txBody>
      </p:sp>
      <p:pic>
        <p:nvPicPr>
          <p:cNvPr id="150" name="Picture 16" descr="ildergebnis für microservice symbol">
            <a:extLst>
              <a:ext uri="{FF2B5EF4-FFF2-40B4-BE49-F238E27FC236}">
                <a16:creationId xmlns:a16="http://schemas.microsoft.com/office/drawing/2014/main" id="{8FA21074-5832-894A-BE32-C67A96A90D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1837" y="4301749"/>
            <a:ext cx="397132" cy="397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4" name="TextBox 153">
            <a:extLst>
              <a:ext uri="{FF2B5EF4-FFF2-40B4-BE49-F238E27FC236}">
                <a16:creationId xmlns:a16="http://schemas.microsoft.com/office/drawing/2014/main" id="{E5D75759-E2FD-474E-98BA-C70BD159DB04}"/>
              </a:ext>
            </a:extLst>
          </p:cNvPr>
          <p:cNvSpPr txBox="1"/>
          <p:nvPr/>
        </p:nvSpPr>
        <p:spPr>
          <a:xfrm>
            <a:off x="252486" y="2849933"/>
            <a:ext cx="718145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de-CH" sz="900" b="1" dirty="0">
                <a:latin typeface="Arial" charset="0"/>
                <a:ea typeface="Arial" charset="0"/>
                <a:cs typeface="Arial" charset="0"/>
              </a:rPr>
              <a:t>Browser App</a:t>
            </a:r>
            <a:endParaRPr lang="en-US" sz="900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4124" name="Picture 28" descr="Image result for web  app icon">
            <a:extLst>
              <a:ext uri="{FF2B5EF4-FFF2-40B4-BE49-F238E27FC236}">
                <a16:creationId xmlns:a16="http://schemas.microsoft.com/office/drawing/2014/main" id="{5FB9D0A3-D541-8341-8725-0221D4F3AA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16157" y="2428235"/>
            <a:ext cx="390803" cy="390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8" name="TextBox 157">
            <a:extLst>
              <a:ext uri="{FF2B5EF4-FFF2-40B4-BE49-F238E27FC236}">
                <a16:creationId xmlns:a16="http://schemas.microsoft.com/office/drawing/2014/main" id="{531CBBB0-952F-9D4F-8DD5-1935B3D22C89}"/>
              </a:ext>
            </a:extLst>
          </p:cNvPr>
          <p:cNvSpPr txBox="1"/>
          <p:nvPr/>
        </p:nvSpPr>
        <p:spPr>
          <a:xfrm>
            <a:off x="6729519" y="4727230"/>
            <a:ext cx="596317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Monitoring</a:t>
            </a: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5EF894F5-4C53-3B4C-A0A4-2423C38A44E1}"/>
              </a:ext>
            </a:extLst>
          </p:cNvPr>
          <p:cNvSpPr txBox="1"/>
          <p:nvPr/>
        </p:nvSpPr>
        <p:spPr>
          <a:xfrm>
            <a:off x="6013283" y="4739483"/>
            <a:ext cx="654025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Diagnostics</a:t>
            </a:r>
          </a:p>
        </p:txBody>
      </p:sp>
      <p:pic>
        <p:nvPicPr>
          <p:cNvPr id="4126" name="Picture 30" descr="Image result for diagnostic icon">
            <a:extLst>
              <a:ext uri="{FF2B5EF4-FFF2-40B4-BE49-F238E27FC236}">
                <a16:creationId xmlns:a16="http://schemas.microsoft.com/office/drawing/2014/main" id="{867C117F-29CB-EB4F-9861-113554C708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7674" y="4287447"/>
            <a:ext cx="444698" cy="444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4" name="Right Arrow 163">
            <a:extLst>
              <a:ext uri="{FF2B5EF4-FFF2-40B4-BE49-F238E27FC236}">
                <a16:creationId xmlns:a16="http://schemas.microsoft.com/office/drawing/2014/main" id="{22598FF4-495E-5E4A-9265-88E5A836DF80}"/>
              </a:ext>
            </a:extLst>
          </p:cNvPr>
          <p:cNvSpPr/>
          <p:nvPr/>
        </p:nvSpPr>
        <p:spPr>
          <a:xfrm>
            <a:off x="1095452" y="2475271"/>
            <a:ext cx="477080" cy="180000"/>
          </a:xfrm>
          <a:prstGeom prst="rightArrow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err="1">
              <a:solidFill>
                <a:schemeClr val="tx1"/>
              </a:solidFill>
            </a:endParaRPr>
          </a:p>
        </p:txBody>
      </p:sp>
      <p:sp>
        <p:nvSpPr>
          <p:cNvPr id="165" name="Right Arrow 164">
            <a:extLst>
              <a:ext uri="{FF2B5EF4-FFF2-40B4-BE49-F238E27FC236}">
                <a16:creationId xmlns:a16="http://schemas.microsoft.com/office/drawing/2014/main" id="{6AEC1409-BF78-9B4B-ACB3-192FA8C410C9}"/>
              </a:ext>
            </a:extLst>
          </p:cNvPr>
          <p:cNvSpPr/>
          <p:nvPr/>
        </p:nvSpPr>
        <p:spPr>
          <a:xfrm>
            <a:off x="2516648" y="2493257"/>
            <a:ext cx="406987" cy="180000"/>
          </a:xfrm>
          <a:prstGeom prst="rightArrow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err="1">
              <a:solidFill>
                <a:schemeClr val="tx1"/>
              </a:solidFill>
            </a:endParaRPr>
          </a:p>
        </p:txBody>
      </p:sp>
      <p:sp>
        <p:nvSpPr>
          <p:cNvPr id="166" name="Right Arrow 165">
            <a:extLst>
              <a:ext uri="{FF2B5EF4-FFF2-40B4-BE49-F238E27FC236}">
                <a16:creationId xmlns:a16="http://schemas.microsoft.com/office/drawing/2014/main" id="{4A4DA809-CEF1-F842-9EF3-08180308D7FE}"/>
              </a:ext>
            </a:extLst>
          </p:cNvPr>
          <p:cNvSpPr/>
          <p:nvPr/>
        </p:nvSpPr>
        <p:spPr>
          <a:xfrm rot="16200000">
            <a:off x="1945121" y="1195017"/>
            <a:ext cx="216000" cy="180000"/>
          </a:xfrm>
          <a:prstGeom prst="rightArrow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err="1">
              <a:solidFill>
                <a:schemeClr val="tx1"/>
              </a:solidFill>
            </a:endParaRPr>
          </a:p>
        </p:txBody>
      </p:sp>
      <p:sp>
        <p:nvSpPr>
          <p:cNvPr id="168" name="Right Arrow 167">
            <a:extLst>
              <a:ext uri="{FF2B5EF4-FFF2-40B4-BE49-F238E27FC236}">
                <a16:creationId xmlns:a16="http://schemas.microsoft.com/office/drawing/2014/main" id="{347F134D-B32B-E740-A0C6-9D7B32DAEA5F}"/>
              </a:ext>
            </a:extLst>
          </p:cNvPr>
          <p:cNvSpPr/>
          <p:nvPr/>
        </p:nvSpPr>
        <p:spPr>
          <a:xfrm rot="16200000">
            <a:off x="3765049" y="3754187"/>
            <a:ext cx="216000" cy="180000"/>
          </a:xfrm>
          <a:prstGeom prst="rightArrow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err="1">
              <a:solidFill>
                <a:schemeClr val="tx1"/>
              </a:solidFill>
            </a:endParaRPr>
          </a:p>
        </p:txBody>
      </p:sp>
      <p:sp>
        <p:nvSpPr>
          <p:cNvPr id="169" name="Right Arrow 168">
            <a:extLst>
              <a:ext uri="{FF2B5EF4-FFF2-40B4-BE49-F238E27FC236}">
                <a16:creationId xmlns:a16="http://schemas.microsoft.com/office/drawing/2014/main" id="{F919D73A-D35D-B448-B00C-ECCB10D3D7EE}"/>
              </a:ext>
            </a:extLst>
          </p:cNvPr>
          <p:cNvSpPr/>
          <p:nvPr/>
        </p:nvSpPr>
        <p:spPr>
          <a:xfrm rot="3895306">
            <a:off x="5792913" y="3769351"/>
            <a:ext cx="216000" cy="180000"/>
          </a:xfrm>
          <a:prstGeom prst="rightArrow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err="1">
              <a:solidFill>
                <a:schemeClr val="tx1"/>
              </a:solidFill>
            </a:endParaRPr>
          </a:p>
        </p:txBody>
      </p:sp>
      <p:sp>
        <p:nvSpPr>
          <p:cNvPr id="170" name="Right Arrow 169">
            <a:extLst>
              <a:ext uri="{FF2B5EF4-FFF2-40B4-BE49-F238E27FC236}">
                <a16:creationId xmlns:a16="http://schemas.microsoft.com/office/drawing/2014/main" id="{873C12E4-99D6-5D41-8FA7-A6DEA439DDD3}"/>
              </a:ext>
            </a:extLst>
          </p:cNvPr>
          <p:cNvSpPr/>
          <p:nvPr/>
        </p:nvSpPr>
        <p:spPr>
          <a:xfrm rot="16200000">
            <a:off x="4280184" y="1195017"/>
            <a:ext cx="216000" cy="180000"/>
          </a:xfrm>
          <a:prstGeom prst="rightArrow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err="1">
              <a:solidFill>
                <a:schemeClr val="tx1"/>
              </a:solidFill>
            </a:endParaRPr>
          </a:p>
        </p:txBody>
      </p:sp>
      <p:sp>
        <p:nvSpPr>
          <p:cNvPr id="171" name="Right Arrow 170">
            <a:extLst>
              <a:ext uri="{FF2B5EF4-FFF2-40B4-BE49-F238E27FC236}">
                <a16:creationId xmlns:a16="http://schemas.microsoft.com/office/drawing/2014/main" id="{1E2701A4-DD29-9E4C-B4FE-F92B97D7EF2D}"/>
              </a:ext>
            </a:extLst>
          </p:cNvPr>
          <p:cNvSpPr/>
          <p:nvPr/>
        </p:nvSpPr>
        <p:spPr>
          <a:xfrm rot="16200000">
            <a:off x="3040056" y="1195017"/>
            <a:ext cx="216000" cy="180000"/>
          </a:xfrm>
          <a:prstGeom prst="rightArrow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err="1">
              <a:solidFill>
                <a:schemeClr val="tx1"/>
              </a:solidFill>
            </a:endParaRPr>
          </a:p>
        </p:txBody>
      </p: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AD0F1806-A6E1-A440-A7A8-43DD7481C1C0}"/>
              </a:ext>
            </a:extLst>
          </p:cNvPr>
          <p:cNvCxnSpPr>
            <a:cxnSpLocks/>
          </p:cNvCxnSpPr>
          <p:nvPr/>
        </p:nvCxnSpPr>
        <p:spPr>
          <a:xfrm flipV="1">
            <a:off x="4574542" y="1779444"/>
            <a:ext cx="0" cy="1773287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Rectangle 99">
            <a:extLst>
              <a:ext uri="{FF2B5EF4-FFF2-40B4-BE49-F238E27FC236}">
                <a16:creationId xmlns:a16="http://schemas.microsoft.com/office/drawing/2014/main" id="{5441086A-9741-FE48-9428-D64342EFABEF}"/>
              </a:ext>
            </a:extLst>
          </p:cNvPr>
          <p:cNvSpPr/>
          <p:nvPr/>
        </p:nvSpPr>
        <p:spPr>
          <a:xfrm>
            <a:off x="7940993" y="120894"/>
            <a:ext cx="972000" cy="396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>
                    <a:lumMod val="50000"/>
                  </a:schemeClr>
                </a:solidFill>
              </a:rPr>
              <a:t>Micro</a:t>
            </a:r>
          </a:p>
          <a:p>
            <a:pPr algn="ctr"/>
            <a:r>
              <a:rPr lang="en-US" sz="1200" dirty="0">
                <a:solidFill>
                  <a:schemeClr val="tx1">
                    <a:lumMod val="50000"/>
                  </a:schemeClr>
                </a:solidFill>
              </a:rPr>
              <a:t>Architecture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89079DD9-6E3D-0E42-9214-6E2BBBBC5CBD}"/>
              </a:ext>
            </a:extLst>
          </p:cNvPr>
          <p:cNvSpPr/>
          <p:nvPr/>
        </p:nvSpPr>
        <p:spPr>
          <a:xfrm>
            <a:off x="7930659" y="614252"/>
            <a:ext cx="972000" cy="396000"/>
          </a:xfrm>
          <a:prstGeom prst="rect">
            <a:avLst/>
          </a:prstGeom>
          <a:solidFill>
            <a:schemeClr val="bg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Makro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Architecture</a:t>
            </a:r>
          </a:p>
        </p:txBody>
      </p:sp>
      <p:sp>
        <p:nvSpPr>
          <p:cNvPr id="108" name="Right Arrow 107">
            <a:extLst>
              <a:ext uri="{FF2B5EF4-FFF2-40B4-BE49-F238E27FC236}">
                <a16:creationId xmlns:a16="http://schemas.microsoft.com/office/drawing/2014/main" id="{EFD28565-4EA1-8B48-9980-9E20E9B95AFE}"/>
              </a:ext>
            </a:extLst>
          </p:cNvPr>
          <p:cNvSpPr/>
          <p:nvPr/>
        </p:nvSpPr>
        <p:spPr>
          <a:xfrm>
            <a:off x="5995581" y="2493257"/>
            <a:ext cx="406987" cy="180000"/>
          </a:xfrm>
          <a:prstGeom prst="rightArrow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err="1">
              <a:solidFill>
                <a:schemeClr val="tx1"/>
              </a:solidFill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17AD29B8-E356-2045-B5E2-F322AB096C97}"/>
              </a:ext>
            </a:extLst>
          </p:cNvPr>
          <p:cNvSpPr/>
          <p:nvPr/>
        </p:nvSpPr>
        <p:spPr>
          <a:xfrm>
            <a:off x="172805" y="29528"/>
            <a:ext cx="863930" cy="1078161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45142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9237DC-D0F0-9C42-8E10-C275E309DD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Mesh app and service </a:t>
            </a:r>
            <a:br>
              <a:rPr lang="en-US" dirty="0"/>
            </a:br>
            <a:r>
              <a:rPr lang="en-US" dirty="0"/>
              <a:t>architecture (MASA)</a:t>
            </a:r>
          </a:p>
        </p:txBody>
      </p:sp>
      <p:pic>
        <p:nvPicPr>
          <p:cNvPr id="11266" name="Picture 2" descr="Agile Architecture Using MASA">
            <a:extLst>
              <a:ext uri="{FF2B5EF4-FFF2-40B4-BE49-F238E27FC236}">
                <a16:creationId xmlns:a16="http://schemas.microsoft.com/office/drawing/2014/main" id="{4EF85A91-233B-6F45-AF14-07194B17F4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5773" y="127800"/>
            <a:ext cx="4586318" cy="4582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42919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753EB393-3FAF-E841-92AC-B24ED28313C4}"/>
              </a:ext>
            </a:extLst>
          </p:cNvPr>
          <p:cNvCxnSpPr>
            <a:cxnSpLocks/>
          </p:cNvCxnSpPr>
          <p:nvPr/>
        </p:nvCxnSpPr>
        <p:spPr>
          <a:xfrm>
            <a:off x="3984170" y="769893"/>
            <a:ext cx="13227" cy="34147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1FC72BBC-C9D1-EE46-8554-CBF1A43BF5F9}"/>
              </a:ext>
            </a:extLst>
          </p:cNvPr>
          <p:cNvSpPr/>
          <p:nvPr/>
        </p:nvSpPr>
        <p:spPr>
          <a:xfrm>
            <a:off x="825975" y="1378646"/>
            <a:ext cx="842609" cy="909933"/>
          </a:xfrm>
          <a:prstGeom prst="roundRect">
            <a:avLst>
              <a:gd name="adj" fmla="val 8372"/>
            </a:avLst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sz="9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API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328FB3-B561-394D-86FA-2786719DC2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Hexagonal Architecture (a.k.a. Ports and Adapters)</a:t>
            </a:r>
          </a:p>
        </p:txBody>
      </p:sp>
      <p:sp>
        <p:nvSpPr>
          <p:cNvPr id="5" name="Hexagon 4">
            <a:extLst>
              <a:ext uri="{FF2B5EF4-FFF2-40B4-BE49-F238E27FC236}">
                <a16:creationId xmlns:a16="http://schemas.microsoft.com/office/drawing/2014/main" id="{74F74401-7D26-EB41-9575-51F892DFF054}"/>
              </a:ext>
            </a:extLst>
          </p:cNvPr>
          <p:cNvSpPr/>
          <p:nvPr/>
        </p:nvSpPr>
        <p:spPr>
          <a:xfrm>
            <a:off x="2819991" y="1770865"/>
            <a:ext cx="2328361" cy="1942628"/>
          </a:xfrm>
          <a:prstGeom prst="hexagon">
            <a:avLst/>
          </a:prstGeom>
          <a:solidFill>
            <a:schemeClr val="bg2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05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Hexagon 6">
            <a:extLst>
              <a:ext uri="{FF2B5EF4-FFF2-40B4-BE49-F238E27FC236}">
                <a16:creationId xmlns:a16="http://schemas.microsoft.com/office/drawing/2014/main" id="{A70E8F00-75EC-B946-9FF5-8B6112C4D59B}"/>
              </a:ext>
            </a:extLst>
          </p:cNvPr>
          <p:cNvSpPr/>
          <p:nvPr/>
        </p:nvSpPr>
        <p:spPr>
          <a:xfrm>
            <a:off x="3323028" y="2188530"/>
            <a:ext cx="1322285" cy="1107298"/>
          </a:xfrm>
          <a:prstGeom prst="hexagon">
            <a:avLst/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Business</a:t>
            </a:r>
          </a:p>
          <a:p>
            <a:pPr algn="ctr"/>
            <a:r>
              <a:rPr lang="en-US" sz="105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Logic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C9DE870-EC1B-AA40-8937-92D588972F2D}"/>
              </a:ext>
            </a:extLst>
          </p:cNvPr>
          <p:cNvSpPr/>
          <p:nvPr/>
        </p:nvSpPr>
        <p:spPr>
          <a:xfrm>
            <a:off x="6549061" y="3430978"/>
            <a:ext cx="842609" cy="860070"/>
          </a:xfrm>
          <a:prstGeom prst="roundRect">
            <a:avLst>
              <a:gd name="adj" fmla="val 8372"/>
            </a:avLst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sz="9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Database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1C8CA04-B014-0B45-9715-E2A16AA54C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9493" y="3706700"/>
            <a:ext cx="561744" cy="348930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FCBE103C-F2E5-4C49-B494-36994EC1BE25}"/>
              </a:ext>
            </a:extLst>
          </p:cNvPr>
          <p:cNvSpPr/>
          <p:nvPr/>
        </p:nvSpPr>
        <p:spPr>
          <a:xfrm>
            <a:off x="4351699" y="2868507"/>
            <a:ext cx="293614" cy="270202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050" b="1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2697566-A013-2740-B62F-CDCA87ECC1A6}"/>
              </a:ext>
            </a:extLst>
          </p:cNvPr>
          <p:cNvSpPr/>
          <p:nvPr/>
        </p:nvSpPr>
        <p:spPr>
          <a:xfrm>
            <a:off x="3342196" y="2351427"/>
            <a:ext cx="293614" cy="270202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050" b="1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9C815910-C1BD-A445-B1A3-40C0FAA9776C}"/>
              </a:ext>
            </a:extLst>
          </p:cNvPr>
          <p:cNvSpPr/>
          <p:nvPr/>
        </p:nvSpPr>
        <p:spPr>
          <a:xfrm>
            <a:off x="3342196" y="2868507"/>
            <a:ext cx="293614" cy="270202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050" b="1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83A296A5-178F-B047-BB54-FEAA698BA745}"/>
              </a:ext>
            </a:extLst>
          </p:cNvPr>
          <p:cNvSpPr/>
          <p:nvPr/>
        </p:nvSpPr>
        <p:spPr>
          <a:xfrm>
            <a:off x="4349321" y="2351427"/>
            <a:ext cx="293614" cy="270202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050" b="1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6C17ECA5-E1C8-F447-9633-6F1A4C5E4606}"/>
              </a:ext>
            </a:extLst>
          </p:cNvPr>
          <p:cNvSpPr/>
          <p:nvPr/>
        </p:nvSpPr>
        <p:spPr>
          <a:xfrm>
            <a:off x="3840953" y="2059439"/>
            <a:ext cx="293614" cy="270202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050" b="1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BBD44273-8E59-1444-A326-B50E018B1ECF}"/>
              </a:ext>
            </a:extLst>
          </p:cNvPr>
          <p:cNvSpPr/>
          <p:nvPr/>
        </p:nvSpPr>
        <p:spPr>
          <a:xfrm>
            <a:off x="3840953" y="3146521"/>
            <a:ext cx="293614" cy="270202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050" b="1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id="{3978FDA6-1D9B-7F4F-A031-D8E9753690CF}"/>
              </a:ext>
            </a:extLst>
          </p:cNvPr>
          <p:cNvCxnSpPr>
            <a:cxnSpLocks/>
            <a:stCxn id="105" idx="0"/>
            <a:endCxn id="8" idx="1"/>
          </p:cNvCxnSpPr>
          <p:nvPr/>
        </p:nvCxnSpPr>
        <p:spPr>
          <a:xfrm>
            <a:off x="5180518" y="3016123"/>
            <a:ext cx="1368543" cy="844890"/>
          </a:xfrm>
          <a:prstGeom prst="curvedConnector3">
            <a:avLst>
              <a:gd name="adj1" fmla="val 50000"/>
            </a:avLst>
          </a:prstGeom>
          <a:ln w="12700" cap="flat">
            <a:solidFill>
              <a:schemeClr val="tx2"/>
            </a:solidFill>
            <a:headEnd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C445125E-4721-DF43-9FDF-F80A1CB6979B}"/>
              </a:ext>
            </a:extLst>
          </p:cNvPr>
          <p:cNvSpPr/>
          <p:nvPr/>
        </p:nvSpPr>
        <p:spPr>
          <a:xfrm>
            <a:off x="6549060" y="2263944"/>
            <a:ext cx="842609" cy="804972"/>
          </a:xfrm>
          <a:prstGeom prst="roundRect">
            <a:avLst>
              <a:gd name="adj" fmla="val 8372"/>
            </a:avLst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sz="9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Event Hub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46DA5589-D765-E94B-8305-329A18E2EF3E}"/>
              </a:ext>
            </a:extLst>
          </p:cNvPr>
          <p:cNvGrpSpPr/>
          <p:nvPr/>
        </p:nvGrpSpPr>
        <p:grpSpPr>
          <a:xfrm>
            <a:off x="1074910" y="1725080"/>
            <a:ext cx="396000" cy="579135"/>
            <a:chOff x="7492659" y="2208507"/>
            <a:chExt cx="396000" cy="579135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B8B13F9E-ED26-EF4D-BDCB-3C7DC2405004}"/>
                </a:ext>
              </a:extLst>
            </p:cNvPr>
            <p:cNvSpPr/>
            <p:nvPr/>
          </p:nvSpPr>
          <p:spPr>
            <a:xfrm>
              <a:off x="7492659" y="2208507"/>
              <a:ext cx="396000" cy="39523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chemeClr val="tx1">
                      <a:lumMod val="50000"/>
                    </a:schemeClr>
                  </a:solidFill>
                </a:rPr>
                <a:t>{  }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0F65AAAF-DCD9-0D48-9D15-E5488A1BC775}"/>
                </a:ext>
              </a:extLst>
            </p:cNvPr>
            <p:cNvSpPr txBox="1"/>
            <p:nvPr/>
          </p:nvSpPr>
          <p:spPr>
            <a:xfrm>
              <a:off x="7681546" y="2649143"/>
              <a:ext cx="65" cy="1384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endParaRPr lang="en-US" sz="900" b="1" dirty="0">
                <a:latin typeface="Arial" charset="0"/>
                <a:ea typeface="Arial" charset="0"/>
                <a:cs typeface="Arial" charset="0"/>
              </a:endParaRPr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4ED838DD-E751-1F44-9F8A-183D9CC91D2F}"/>
              </a:ext>
            </a:extLst>
          </p:cNvPr>
          <p:cNvSpPr txBox="1"/>
          <p:nvPr/>
        </p:nvSpPr>
        <p:spPr>
          <a:xfrm>
            <a:off x="877283" y="1823696"/>
            <a:ext cx="346817" cy="12311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50000"/>
              </a:schemeClr>
            </a:solidFill>
          </a:ln>
        </p:spPr>
        <p:txBody>
          <a:bodyPr wrap="none" lIns="36000" tIns="0" rIns="36000" bIns="0" rtlCol="0">
            <a:spAutoFit/>
          </a:bodyPr>
          <a:lstStyle/>
          <a:p>
            <a:r>
              <a:rPr lang="en-GB" sz="800" b="1" dirty="0">
                <a:solidFill>
                  <a:schemeClr val="bg2">
                    <a:lumMod val="10000"/>
                  </a:schemeClr>
                </a:solidFill>
                <a:latin typeface="Arial" charset="0"/>
                <a:ea typeface="Arial" charset="0"/>
                <a:cs typeface="Arial" charset="0"/>
              </a:rPr>
              <a:t>REST</a:t>
            </a:r>
          </a:p>
        </p:txBody>
      </p:sp>
      <p:cxnSp>
        <p:nvCxnSpPr>
          <p:cNvPr id="58" name="Elbow Connector 57">
            <a:extLst>
              <a:ext uri="{FF2B5EF4-FFF2-40B4-BE49-F238E27FC236}">
                <a16:creationId xmlns:a16="http://schemas.microsoft.com/office/drawing/2014/main" id="{CD86835A-E1D9-3F43-9B9A-4F51B1A44D94}"/>
              </a:ext>
            </a:extLst>
          </p:cNvPr>
          <p:cNvCxnSpPr>
            <a:cxnSpLocks/>
            <a:stCxn id="57" idx="3"/>
            <a:endCxn id="91" idx="2"/>
          </p:cNvCxnSpPr>
          <p:nvPr/>
        </p:nvCxnSpPr>
        <p:spPr>
          <a:xfrm>
            <a:off x="1668584" y="1833613"/>
            <a:ext cx="1148042" cy="550938"/>
          </a:xfrm>
          <a:prstGeom prst="curvedConnector3">
            <a:avLst/>
          </a:prstGeom>
          <a:ln w="12700" cap="flat">
            <a:solidFill>
              <a:schemeClr val="tx2"/>
            </a:solidFill>
            <a:headEnd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ectangle 90">
            <a:extLst>
              <a:ext uri="{FF2B5EF4-FFF2-40B4-BE49-F238E27FC236}">
                <a16:creationId xmlns:a16="http://schemas.microsoft.com/office/drawing/2014/main" id="{D3180F56-BBE0-7E4C-BE6F-4BFAE8AFF4EB}"/>
              </a:ext>
            </a:extLst>
          </p:cNvPr>
          <p:cNvSpPr/>
          <p:nvPr/>
        </p:nvSpPr>
        <p:spPr>
          <a:xfrm rot="5400000">
            <a:off x="2816626" y="2240551"/>
            <a:ext cx="288000" cy="2880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050" b="1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73F5F96E-94CE-2747-93C2-61996BEFB9E8}"/>
              </a:ext>
            </a:extLst>
          </p:cNvPr>
          <p:cNvSpPr/>
          <p:nvPr/>
        </p:nvSpPr>
        <p:spPr>
          <a:xfrm rot="5400000">
            <a:off x="7789902" y="1337043"/>
            <a:ext cx="288000" cy="2880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050" b="1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BD2ECCA9-A0A9-5B48-840F-B4C6118487BE}"/>
              </a:ext>
            </a:extLst>
          </p:cNvPr>
          <p:cNvGrpSpPr/>
          <p:nvPr/>
        </p:nvGrpSpPr>
        <p:grpSpPr>
          <a:xfrm>
            <a:off x="6826364" y="2558280"/>
            <a:ext cx="288000" cy="288000"/>
            <a:chOff x="5926904" y="2540197"/>
            <a:chExt cx="781814" cy="720000"/>
          </a:xfrm>
        </p:grpSpPr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E86BCB82-2569-F64E-B101-24825F3CB249}"/>
                </a:ext>
              </a:extLst>
            </p:cNvPr>
            <p:cNvSpPr/>
            <p:nvPr/>
          </p:nvSpPr>
          <p:spPr>
            <a:xfrm>
              <a:off x="5950053" y="2540197"/>
              <a:ext cx="720000" cy="72000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A0CF78E5-47D6-D741-96EC-6CEC68225E61}"/>
                </a:ext>
              </a:extLst>
            </p:cNvPr>
            <p:cNvSpPr/>
            <p:nvPr/>
          </p:nvSpPr>
          <p:spPr>
            <a:xfrm>
              <a:off x="5926904" y="2709514"/>
              <a:ext cx="781814" cy="39243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56512DBD-5E03-F04D-A738-C6F4036C7458}"/>
                </a:ext>
              </a:extLst>
            </p:cNvPr>
            <p:cNvSpPr/>
            <p:nvPr/>
          </p:nvSpPr>
          <p:spPr>
            <a:xfrm>
              <a:off x="6076408" y="2657873"/>
              <a:ext cx="71074" cy="65455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 w="38100">
              <a:solidFill>
                <a:schemeClr val="tx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A44AC974-976A-6148-B593-230DA893DBDC}"/>
                </a:ext>
              </a:extLst>
            </p:cNvPr>
            <p:cNvSpPr/>
            <p:nvPr/>
          </p:nvSpPr>
          <p:spPr>
            <a:xfrm>
              <a:off x="6076408" y="2862359"/>
              <a:ext cx="71074" cy="65455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 w="38100">
              <a:solidFill>
                <a:schemeClr val="tx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7697B53D-2C79-784A-B1F1-8E526DD0CF26}"/>
                </a:ext>
              </a:extLst>
            </p:cNvPr>
            <p:cNvSpPr/>
            <p:nvPr/>
          </p:nvSpPr>
          <p:spPr>
            <a:xfrm>
              <a:off x="6076408" y="3066844"/>
              <a:ext cx="71074" cy="65455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 w="38100">
              <a:solidFill>
                <a:schemeClr val="tx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819CBCE5-4D64-314E-9D67-EEA3F32DD3EC}"/>
                </a:ext>
              </a:extLst>
            </p:cNvPr>
            <p:cNvSpPr/>
            <p:nvPr/>
          </p:nvSpPr>
          <p:spPr>
            <a:xfrm>
              <a:off x="6263530" y="2775550"/>
              <a:ext cx="71074" cy="65455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 w="38100">
              <a:solidFill>
                <a:schemeClr val="tx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8C9A3EB4-C065-5845-A453-60C9FA644AE4}"/>
                </a:ext>
              </a:extLst>
            </p:cNvPr>
            <p:cNvSpPr/>
            <p:nvPr/>
          </p:nvSpPr>
          <p:spPr>
            <a:xfrm>
              <a:off x="6263530" y="2980033"/>
              <a:ext cx="71074" cy="65455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 w="38100">
              <a:solidFill>
                <a:schemeClr val="tx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F4B1BF10-2249-0446-AE64-1B24E8746403}"/>
                </a:ext>
              </a:extLst>
            </p:cNvPr>
            <p:cNvSpPr/>
            <p:nvPr/>
          </p:nvSpPr>
          <p:spPr>
            <a:xfrm>
              <a:off x="6450658" y="2881650"/>
              <a:ext cx="71074" cy="65455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 w="38100">
              <a:solidFill>
                <a:schemeClr val="tx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05" name="Rectangle 104">
            <a:extLst>
              <a:ext uri="{FF2B5EF4-FFF2-40B4-BE49-F238E27FC236}">
                <a16:creationId xmlns:a16="http://schemas.microsoft.com/office/drawing/2014/main" id="{A15CC498-730D-E94B-8175-A72643034D2B}"/>
              </a:ext>
            </a:extLst>
          </p:cNvPr>
          <p:cNvSpPr/>
          <p:nvPr/>
        </p:nvSpPr>
        <p:spPr>
          <a:xfrm rot="5400000">
            <a:off x="4892518" y="2872123"/>
            <a:ext cx="288000" cy="2880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050" b="1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143C7DA1-42EB-1047-976E-931E09962AFC}"/>
              </a:ext>
            </a:extLst>
          </p:cNvPr>
          <p:cNvSpPr/>
          <p:nvPr/>
        </p:nvSpPr>
        <p:spPr>
          <a:xfrm rot="5400000">
            <a:off x="3491810" y="1643652"/>
            <a:ext cx="288000" cy="2880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050" b="1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4" name="Elbow Connector 113">
            <a:extLst>
              <a:ext uri="{FF2B5EF4-FFF2-40B4-BE49-F238E27FC236}">
                <a16:creationId xmlns:a16="http://schemas.microsoft.com/office/drawing/2014/main" id="{FEF8D9A4-DAF0-C745-854E-CEFC1B8898F5}"/>
              </a:ext>
            </a:extLst>
          </p:cNvPr>
          <p:cNvCxnSpPr>
            <a:stCxn id="106" idx="2"/>
            <a:endCxn id="27" idx="1"/>
          </p:cNvCxnSpPr>
          <p:nvPr/>
        </p:nvCxnSpPr>
        <p:spPr>
          <a:xfrm rot="10800000" flipV="1">
            <a:off x="3385196" y="1787651"/>
            <a:ext cx="106615" cy="603345"/>
          </a:xfrm>
          <a:prstGeom prst="curvedConnector2">
            <a:avLst/>
          </a:prstGeom>
          <a:ln w="12700" cap="flat">
            <a:solidFill>
              <a:schemeClr val="tx2"/>
            </a:solidFill>
            <a:headEnd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Elbow Connector 115">
            <a:extLst>
              <a:ext uri="{FF2B5EF4-FFF2-40B4-BE49-F238E27FC236}">
                <a16:creationId xmlns:a16="http://schemas.microsoft.com/office/drawing/2014/main" id="{58A53339-1363-4A43-8E55-2BE1DA3EFCBD}"/>
              </a:ext>
            </a:extLst>
          </p:cNvPr>
          <p:cNvCxnSpPr>
            <a:cxnSpLocks/>
            <a:stCxn id="49" idx="0"/>
            <a:endCxn id="106" idx="1"/>
          </p:cNvCxnSpPr>
          <p:nvPr/>
        </p:nvCxnSpPr>
        <p:spPr>
          <a:xfrm rot="16200000" flipV="1">
            <a:off x="4992942" y="286520"/>
            <a:ext cx="620292" cy="3334555"/>
          </a:xfrm>
          <a:prstGeom prst="curvedConnector3">
            <a:avLst>
              <a:gd name="adj1" fmla="val 136854"/>
            </a:avLst>
          </a:prstGeom>
          <a:ln w="12700" cap="flat">
            <a:solidFill>
              <a:schemeClr val="tx2"/>
            </a:solidFill>
            <a:headEnd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Elbow Connector 115">
            <a:extLst>
              <a:ext uri="{FF2B5EF4-FFF2-40B4-BE49-F238E27FC236}">
                <a16:creationId xmlns:a16="http://schemas.microsoft.com/office/drawing/2014/main" id="{3693635A-2395-CB43-80EB-CE1C9DDCC86B}"/>
              </a:ext>
            </a:extLst>
          </p:cNvPr>
          <p:cNvCxnSpPr>
            <a:cxnSpLocks/>
            <a:stCxn id="131" idx="0"/>
            <a:endCxn id="49" idx="1"/>
          </p:cNvCxnSpPr>
          <p:nvPr/>
        </p:nvCxnSpPr>
        <p:spPr>
          <a:xfrm>
            <a:off x="5167520" y="2481220"/>
            <a:ext cx="1381540" cy="185210"/>
          </a:xfrm>
          <a:prstGeom prst="curvedConnector3">
            <a:avLst>
              <a:gd name="adj1" fmla="val 50000"/>
            </a:avLst>
          </a:prstGeom>
          <a:ln w="12700" cap="flat">
            <a:solidFill>
              <a:schemeClr val="tx2"/>
            </a:solidFill>
            <a:headEnd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Oval 122">
            <a:extLst>
              <a:ext uri="{FF2B5EF4-FFF2-40B4-BE49-F238E27FC236}">
                <a16:creationId xmlns:a16="http://schemas.microsoft.com/office/drawing/2014/main" id="{9F56507F-E356-614C-8E5D-C0DCFFE400F2}"/>
              </a:ext>
            </a:extLst>
          </p:cNvPr>
          <p:cNvSpPr/>
          <p:nvPr/>
        </p:nvSpPr>
        <p:spPr>
          <a:xfrm>
            <a:off x="7789902" y="913208"/>
            <a:ext cx="293614" cy="270202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050" b="1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640A944A-5496-A648-9F2F-088CAE0DD351}"/>
              </a:ext>
            </a:extLst>
          </p:cNvPr>
          <p:cNvSpPr txBox="1"/>
          <p:nvPr/>
        </p:nvSpPr>
        <p:spPr>
          <a:xfrm>
            <a:off x="8216879" y="1378646"/>
            <a:ext cx="626775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dirty="0">
                <a:latin typeface="Arial" charset="0"/>
                <a:ea typeface="Arial" charset="0"/>
                <a:cs typeface="Arial" charset="0"/>
              </a:rPr>
              <a:t>Adapter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777E9D8E-D18A-7149-841C-30D589A042B6}"/>
              </a:ext>
            </a:extLst>
          </p:cNvPr>
          <p:cNvSpPr txBox="1"/>
          <p:nvPr/>
        </p:nvSpPr>
        <p:spPr>
          <a:xfrm>
            <a:off x="8216879" y="925625"/>
            <a:ext cx="328616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dirty="0">
                <a:latin typeface="Arial" charset="0"/>
                <a:ea typeface="Arial" charset="0"/>
                <a:cs typeface="Arial" charset="0"/>
              </a:rPr>
              <a:t>Port</a:t>
            </a:r>
          </a:p>
        </p:txBody>
      </p:sp>
      <p:cxnSp>
        <p:nvCxnSpPr>
          <p:cNvPr id="126" name="Elbow Connector 28">
            <a:extLst>
              <a:ext uri="{FF2B5EF4-FFF2-40B4-BE49-F238E27FC236}">
                <a16:creationId xmlns:a16="http://schemas.microsoft.com/office/drawing/2014/main" id="{9322459B-09E5-544A-88BA-4662DA0C1E3B}"/>
              </a:ext>
            </a:extLst>
          </p:cNvPr>
          <p:cNvCxnSpPr>
            <a:cxnSpLocks/>
            <a:stCxn id="131" idx="2"/>
            <a:endCxn id="40" idx="6"/>
          </p:cNvCxnSpPr>
          <p:nvPr/>
        </p:nvCxnSpPr>
        <p:spPr>
          <a:xfrm flipH="1">
            <a:off x="4642935" y="2481220"/>
            <a:ext cx="236585" cy="5308"/>
          </a:xfrm>
          <a:prstGeom prst="straightConnector1">
            <a:avLst/>
          </a:prstGeom>
          <a:ln w="12700" cap="flat">
            <a:solidFill>
              <a:schemeClr val="tx2"/>
            </a:solidFill>
            <a:headEnd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Rectangle 130">
            <a:extLst>
              <a:ext uri="{FF2B5EF4-FFF2-40B4-BE49-F238E27FC236}">
                <a16:creationId xmlns:a16="http://schemas.microsoft.com/office/drawing/2014/main" id="{226210A9-6499-014E-AD40-0EB075E1102D}"/>
              </a:ext>
            </a:extLst>
          </p:cNvPr>
          <p:cNvSpPr/>
          <p:nvPr/>
        </p:nvSpPr>
        <p:spPr>
          <a:xfrm rot="5400000">
            <a:off x="4879520" y="2337220"/>
            <a:ext cx="288000" cy="2880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050" b="1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37" name="Elbow Connector 28">
            <a:extLst>
              <a:ext uri="{FF2B5EF4-FFF2-40B4-BE49-F238E27FC236}">
                <a16:creationId xmlns:a16="http://schemas.microsoft.com/office/drawing/2014/main" id="{2538676E-53EF-B648-BC18-C9436D90EC41}"/>
              </a:ext>
            </a:extLst>
          </p:cNvPr>
          <p:cNvCxnSpPr>
            <a:cxnSpLocks/>
            <a:stCxn id="105" idx="2"/>
            <a:endCxn id="12" idx="6"/>
          </p:cNvCxnSpPr>
          <p:nvPr/>
        </p:nvCxnSpPr>
        <p:spPr>
          <a:xfrm flipH="1" flipV="1">
            <a:off x="4645313" y="3003608"/>
            <a:ext cx="247205" cy="12515"/>
          </a:xfrm>
          <a:prstGeom prst="straightConnector1">
            <a:avLst/>
          </a:prstGeom>
          <a:ln w="12700" cap="flat">
            <a:solidFill>
              <a:schemeClr val="tx2"/>
            </a:solidFill>
            <a:headEnd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Rectangle 140">
            <a:extLst>
              <a:ext uri="{FF2B5EF4-FFF2-40B4-BE49-F238E27FC236}">
                <a16:creationId xmlns:a16="http://schemas.microsoft.com/office/drawing/2014/main" id="{76B41D52-A264-B84D-B613-DF8BC824293D}"/>
              </a:ext>
            </a:extLst>
          </p:cNvPr>
          <p:cNvSpPr/>
          <p:nvPr/>
        </p:nvSpPr>
        <p:spPr>
          <a:xfrm rot="5400000">
            <a:off x="2816626" y="2924267"/>
            <a:ext cx="288000" cy="2880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050" b="1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2" name="Rounded Rectangle 141">
            <a:extLst>
              <a:ext uri="{FF2B5EF4-FFF2-40B4-BE49-F238E27FC236}">
                <a16:creationId xmlns:a16="http://schemas.microsoft.com/office/drawing/2014/main" id="{8CBF34BB-59E4-0D46-B2AF-E18C6E729C93}"/>
              </a:ext>
            </a:extLst>
          </p:cNvPr>
          <p:cNvSpPr/>
          <p:nvPr/>
        </p:nvSpPr>
        <p:spPr>
          <a:xfrm>
            <a:off x="825975" y="3014230"/>
            <a:ext cx="842609" cy="887844"/>
          </a:xfrm>
          <a:prstGeom prst="roundRect">
            <a:avLst>
              <a:gd name="adj" fmla="val 8372"/>
            </a:avLst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sz="9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 UI</a:t>
            </a:r>
          </a:p>
        </p:txBody>
      </p:sp>
      <p:cxnSp>
        <p:nvCxnSpPr>
          <p:cNvPr id="143" name="Elbow Connector 142">
            <a:extLst>
              <a:ext uri="{FF2B5EF4-FFF2-40B4-BE49-F238E27FC236}">
                <a16:creationId xmlns:a16="http://schemas.microsoft.com/office/drawing/2014/main" id="{AAFA6CBE-0F46-9240-9461-D0A742566E93}"/>
              </a:ext>
            </a:extLst>
          </p:cNvPr>
          <p:cNvCxnSpPr>
            <a:cxnSpLocks/>
            <a:stCxn id="142" idx="3"/>
            <a:endCxn id="141" idx="2"/>
          </p:cNvCxnSpPr>
          <p:nvPr/>
        </p:nvCxnSpPr>
        <p:spPr>
          <a:xfrm flipV="1">
            <a:off x="1668584" y="3068267"/>
            <a:ext cx="1148042" cy="389885"/>
          </a:xfrm>
          <a:prstGeom prst="curvedConnector3">
            <a:avLst/>
          </a:prstGeom>
          <a:ln w="12700" cap="flat">
            <a:solidFill>
              <a:schemeClr val="tx2"/>
            </a:solidFill>
            <a:headEnd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Elbow Connector 28">
            <a:extLst>
              <a:ext uri="{FF2B5EF4-FFF2-40B4-BE49-F238E27FC236}">
                <a16:creationId xmlns:a16="http://schemas.microsoft.com/office/drawing/2014/main" id="{26AD66AE-F7C6-A747-B9FC-B8F0F0E44DB0}"/>
              </a:ext>
            </a:extLst>
          </p:cNvPr>
          <p:cNvCxnSpPr>
            <a:cxnSpLocks/>
          </p:cNvCxnSpPr>
          <p:nvPr/>
        </p:nvCxnSpPr>
        <p:spPr>
          <a:xfrm>
            <a:off x="3095420" y="2342577"/>
            <a:ext cx="246776" cy="143951"/>
          </a:xfrm>
          <a:prstGeom prst="straightConnector1">
            <a:avLst/>
          </a:prstGeom>
          <a:ln w="12700" cap="flat">
            <a:solidFill>
              <a:schemeClr val="tx2"/>
            </a:solidFill>
            <a:headEnd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Elbow Connector 28">
            <a:extLst>
              <a:ext uri="{FF2B5EF4-FFF2-40B4-BE49-F238E27FC236}">
                <a16:creationId xmlns:a16="http://schemas.microsoft.com/office/drawing/2014/main" id="{F11E11ED-442E-EA43-AB1E-7AC0DCACA919}"/>
              </a:ext>
            </a:extLst>
          </p:cNvPr>
          <p:cNvCxnSpPr>
            <a:cxnSpLocks/>
            <a:endCxn id="27" idx="3"/>
          </p:cNvCxnSpPr>
          <p:nvPr/>
        </p:nvCxnSpPr>
        <p:spPr>
          <a:xfrm flipV="1">
            <a:off x="3127012" y="2582059"/>
            <a:ext cx="258183" cy="421550"/>
          </a:xfrm>
          <a:prstGeom prst="straightConnector1">
            <a:avLst/>
          </a:prstGeom>
          <a:ln w="12700" cap="flat">
            <a:solidFill>
              <a:schemeClr val="tx2"/>
            </a:solidFill>
            <a:headEnd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6900DBBF-6D9A-CB49-BDC1-CAEE0D9ED0AA}"/>
              </a:ext>
            </a:extLst>
          </p:cNvPr>
          <p:cNvGrpSpPr/>
          <p:nvPr/>
        </p:nvGrpSpPr>
        <p:grpSpPr>
          <a:xfrm>
            <a:off x="1043626" y="3331508"/>
            <a:ext cx="358713" cy="570565"/>
            <a:chOff x="7736947" y="897919"/>
            <a:chExt cx="358713" cy="570565"/>
          </a:xfrm>
        </p:grpSpPr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BC8E72F8-FCCC-2A41-9BC5-2C8BACA56BD7}"/>
                </a:ext>
              </a:extLst>
            </p:cNvPr>
            <p:cNvSpPr txBox="1"/>
            <p:nvPr/>
          </p:nvSpPr>
          <p:spPr>
            <a:xfrm>
              <a:off x="7916271" y="1329985"/>
              <a:ext cx="64" cy="1384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endParaRPr lang="en-US" sz="900" b="1" dirty="0">
                <a:latin typeface="Arial" charset="0"/>
                <a:ea typeface="Arial" charset="0"/>
                <a:cs typeface="Arial" charset="0"/>
              </a:endParaRPr>
            </a:p>
          </p:txBody>
        </p:sp>
        <p:pic>
          <p:nvPicPr>
            <p:cNvPr id="152" name="Picture 151">
              <a:extLst>
                <a:ext uri="{FF2B5EF4-FFF2-40B4-BE49-F238E27FC236}">
                  <a16:creationId xmlns:a16="http://schemas.microsoft.com/office/drawing/2014/main" id="{4DFE76E9-45B7-DE43-B516-0153FC3720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36947" y="897919"/>
              <a:ext cx="358713" cy="358713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>
                  <a:lumMod val="50000"/>
                </a:schemeClr>
              </a:solidFill>
            </a:ln>
          </p:spPr>
        </p:pic>
      </p:grpSp>
      <p:sp>
        <p:nvSpPr>
          <p:cNvPr id="160" name="TextBox 159">
            <a:extLst>
              <a:ext uri="{FF2B5EF4-FFF2-40B4-BE49-F238E27FC236}">
                <a16:creationId xmlns:a16="http://schemas.microsoft.com/office/drawing/2014/main" id="{BB8AFE2C-B4B0-3045-8565-3557D9D05EB4}"/>
              </a:ext>
            </a:extLst>
          </p:cNvPr>
          <p:cNvSpPr txBox="1"/>
          <p:nvPr/>
        </p:nvSpPr>
        <p:spPr>
          <a:xfrm>
            <a:off x="819562" y="769893"/>
            <a:ext cx="1981055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dirty="0">
                <a:latin typeface="Arial" charset="0"/>
                <a:ea typeface="Arial" charset="0"/>
                <a:cs typeface="Arial" charset="0"/>
              </a:rPr>
              <a:t>Primary/Driving Adapters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726FDD0C-7B9D-0942-A276-C933DB13FC30}"/>
              </a:ext>
            </a:extLst>
          </p:cNvPr>
          <p:cNvSpPr txBox="1"/>
          <p:nvPr/>
        </p:nvSpPr>
        <p:spPr>
          <a:xfrm>
            <a:off x="4379272" y="769893"/>
            <a:ext cx="2179828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dirty="0">
                <a:latin typeface="Arial" charset="0"/>
                <a:ea typeface="Arial" charset="0"/>
                <a:cs typeface="Arial" charset="0"/>
              </a:rPr>
              <a:t>Secondary/Driven Adapters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926B3382-69B1-784A-A1A2-0795BA0C1D2E}"/>
              </a:ext>
            </a:extLst>
          </p:cNvPr>
          <p:cNvSpPr txBox="1"/>
          <p:nvPr/>
        </p:nvSpPr>
        <p:spPr>
          <a:xfrm>
            <a:off x="825975" y="4390343"/>
            <a:ext cx="876843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dirty="0">
                <a:latin typeface="Arial" charset="0"/>
                <a:ea typeface="Arial" charset="0"/>
                <a:cs typeface="Arial" charset="0"/>
              </a:rPr>
              <a:t>Application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231E38FE-1526-E74D-9479-606E42FF0A80}"/>
              </a:ext>
            </a:extLst>
          </p:cNvPr>
          <p:cNvSpPr txBox="1"/>
          <p:nvPr/>
        </p:nvSpPr>
        <p:spPr>
          <a:xfrm>
            <a:off x="6443777" y="4390343"/>
            <a:ext cx="1053173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dirty="0">
                <a:latin typeface="Arial" charset="0"/>
                <a:ea typeface="Arial" charset="0"/>
                <a:cs typeface="Arial" charset="0"/>
              </a:rPr>
              <a:t>Infrastructure</a:t>
            </a: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ADDB04AD-82B8-E94B-82D8-E3399A2F8496}"/>
              </a:ext>
            </a:extLst>
          </p:cNvPr>
          <p:cNvSpPr txBox="1"/>
          <p:nvPr/>
        </p:nvSpPr>
        <p:spPr>
          <a:xfrm>
            <a:off x="3632227" y="4390343"/>
            <a:ext cx="617157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dirty="0">
                <a:latin typeface="Arial" charset="0"/>
                <a:ea typeface="Arial" charset="0"/>
                <a:cs typeface="Arial" charset="0"/>
              </a:rPr>
              <a:t>Domain</a:t>
            </a:r>
          </a:p>
        </p:txBody>
      </p:sp>
    </p:spTree>
    <p:extLst>
      <p:ext uri="{BB962C8B-B14F-4D97-AF65-F5344CB8AC3E}">
        <p14:creationId xmlns:p14="http://schemas.microsoft.com/office/powerpoint/2010/main" val="40994702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1FC72BBC-C9D1-EE46-8554-CBF1A43BF5F9}"/>
              </a:ext>
            </a:extLst>
          </p:cNvPr>
          <p:cNvSpPr/>
          <p:nvPr/>
        </p:nvSpPr>
        <p:spPr>
          <a:xfrm>
            <a:off x="703939" y="1375106"/>
            <a:ext cx="842609" cy="909933"/>
          </a:xfrm>
          <a:prstGeom prst="roundRect">
            <a:avLst>
              <a:gd name="adj" fmla="val 8372"/>
            </a:avLst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sz="9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API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328FB3-B561-394D-86FA-2786719DC2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Hexagonal Architecture for Domain Driven Design 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60E0EED-1D0A-AE4E-A4D8-8BF0B1D200AE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Hexagon 4">
            <a:extLst>
              <a:ext uri="{FF2B5EF4-FFF2-40B4-BE49-F238E27FC236}">
                <a16:creationId xmlns:a16="http://schemas.microsoft.com/office/drawing/2014/main" id="{74F74401-7D26-EB41-9575-51F892DFF054}"/>
              </a:ext>
            </a:extLst>
          </p:cNvPr>
          <p:cNvSpPr/>
          <p:nvPr/>
        </p:nvSpPr>
        <p:spPr>
          <a:xfrm>
            <a:off x="2697955" y="1767325"/>
            <a:ext cx="2328361" cy="1942628"/>
          </a:xfrm>
          <a:prstGeom prst="hexagon">
            <a:avLst/>
          </a:prstGeom>
          <a:solidFill>
            <a:schemeClr val="bg2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05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Hexagon 6">
            <a:extLst>
              <a:ext uri="{FF2B5EF4-FFF2-40B4-BE49-F238E27FC236}">
                <a16:creationId xmlns:a16="http://schemas.microsoft.com/office/drawing/2014/main" id="{A70E8F00-75EC-B946-9FF5-8B6112C4D59B}"/>
              </a:ext>
            </a:extLst>
          </p:cNvPr>
          <p:cNvSpPr/>
          <p:nvPr/>
        </p:nvSpPr>
        <p:spPr>
          <a:xfrm>
            <a:off x="3200992" y="2184990"/>
            <a:ext cx="1322285" cy="1107298"/>
          </a:xfrm>
          <a:prstGeom prst="hexagon">
            <a:avLst/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C9DE870-EC1B-AA40-8937-92D588972F2D}"/>
              </a:ext>
            </a:extLst>
          </p:cNvPr>
          <p:cNvSpPr/>
          <p:nvPr/>
        </p:nvSpPr>
        <p:spPr>
          <a:xfrm>
            <a:off x="6427025" y="3427438"/>
            <a:ext cx="842609" cy="860070"/>
          </a:xfrm>
          <a:prstGeom prst="roundRect">
            <a:avLst>
              <a:gd name="adj" fmla="val 8372"/>
            </a:avLst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sz="9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Database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1C8CA04-B014-0B45-9715-E2A16AA54C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7457" y="3703160"/>
            <a:ext cx="561744" cy="348930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FCBE103C-F2E5-4C49-B494-36994EC1BE25}"/>
              </a:ext>
            </a:extLst>
          </p:cNvPr>
          <p:cNvSpPr/>
          <p:nvPr/>
        </p:nvSpPr>
        <p:spPr>
          <a:xfrm>
            <a:off x="4229663" y="2864967"/>
            <a:ext cx="293614" cy="270202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050" b="1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2697566-A013-2740-B62F-CDCA87ECC1A6}"/>
              </a:ext>
            </a:extLst>
          </p:cNvPr>
          <p:cNvSpPr/>
          <p:nvPr/>
        </p:nvSpPr>
        <p:spPr>
          <a:xfrm>
            <a:off x="3220160" y="2347887"/>
            <a:ext cx="293614" cy="270202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050" b="1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9C815910-C1BD-A445-B1A3-40C0FAA9776C}"/>
              </a:ext>
            </a:extLst>
          </p:cNvPr>
          <p:cNvSpPr/>
          <p:nvPr/>
        </p:nvSpPr>
        <p:spPr>
          <a:xfrm>
            <a:off x="3220160" y="2864967"/>
            <a:ext cx="293614" cy="270202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050" b="1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83A296A5-178F-B047-BB54-FEAA698BA745}"/>
              </a:ext>
            </a:extLst>
          </p:cNvPr>
          <p:cNvSpPr/>
          <p:nvPr/>
        </p:nvSpPr>
        <p:spPr>
          <a:xfrm>
            <a:off x="4227285" y="2347887"/>
            <a:ext cx="293614" cy="270202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050" b="1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6C17ECA5-E1C8-F447-9633-6F1A4C5E4606}"/>
              </a:ext>
            </a:extLst>
          </p:cNvPr>
          <p:cNvSpPr/>
          <p:nvPr/>
        </p:nvSpPr>
        <p:spPr>
          <a:xfrm>
            <a:off x="3718917" y="2055899"/>
            <a:ext cx="293614" cy="270202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050" b="1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BBD44273-8E59-1444-A326-B50E018B1ECF}"/>
              </a:ext>
            </a:extLst>
          </p:cNvPr>
          <p:cNvSpPr/>
          <p:nvPr/>
        </p:nvSpPr>
        <p:spPr>
          <a:xfrm>
            <a:off x="3718917" y="3142981"/>
            <a:ext cx="293614" cy="270202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050" b="1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id="{3978FDA6-1D9B-7F4F-A031-D8E9753690CF}"/>
              </a:ext>
            </a:extLst>
          </p:cNvPr>
          <p:cNvCxnSpPr>
            <a:cxnSpLocks/>
            <a:stCxn id="105" idx="0"/>
            <a:endCxn id="8" idx="1"/>
          </p:cNvCxnSpPr>
          <p:nvPr/>
        </p:nvCxnSpPr>
        <p:spPr>
          <a:xfrm>
            <a:off x="5058482" y="3012583"/>
            <a:ext cx="1368543" cy="844890"/>
          </a:xfrm>
          <a:prstGeom prst="curvedConnector3">
            <a:avLst>
              <a:gd name="adj1" fmla="val 50000"/>
            </a:avLst>
          </a:prstGeom>
          <a:ln w="12700" cap="flat">
            <a:solidFill>
              <a:schemeClr val="tx2"/>
            </a:solidFill>
            <a:headEnd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C445125E-4721-DF43-9FDF-F80A1CB6979B}"/>
              </a:ext>
            </a:extLst>
          </p:cNvPr>
          <p:cNvSpPr/>
          <p:nvPr/>
        </p:nvSpPr>
        <p:spPr>
          <a:xfrm>
            <a:off x="6427024" y="2260404"/>
            <a:ext cx="842609" cy="804972"/>
          </a:xfrm>
          <a:prstGeom prst="roundRect">
            <a:avLst>
              <a:gd name="adj" fmla="val 8372"/>
            </a:avLst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sz="9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Event Hub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46DA5589-D765-E94B-8305-329A18E2EF3E}"/>
              </a:ext>
            </a:extLst>
          </p:cNvPr>
          <p:cNvGrpSpPr/>
          <p:nvPr/>
        </p:nvGrpSpPr>
        <p:grpSpPr>
          <a:xfrm>
            <a:off x="952874" y="1721540"/>
            <a:ext cx="396000" cy="579135"/>
            <a:chOff x="7492659" y="2208507"/>
            <a:chExt cx="396000" cy="579135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B8B13F9E-ED26-EF4D-BDCB-3C7DC2405004}"/>
                </a:ext>
              </a:extLst>
            </p:cNvPr>
            <p:cNvSpPr/>
            <p:nvPr/>
          </p:nvSpPr>
          <p:spPr>
            <a:xfrm>
              <a:off x="7492659" y="2208507"/>
              <a:ext cx="396000" cy="39523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chemeClr val="tx1">
                      <a:lumMod val="50000"/>
                    </a:schemeClr>
                  </a:solidFill>
                </a:rPr>
                <a:t>{  }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0F65AAAF-DCD9-0D48-9D15-E5488A1BC775}"/>
                </a:ext>
              </a:extLst>
            </p:cNvPr>
            <p:cNvSpPr txBox="1"/>
            <p:nvPr/>
          </p:nvSpPr>
          <p:spPr>
            <a:xfrm>
              <a:off x="7681546" y="2649143"/>
              <a:ext cx="65" cy="1384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endParaRPr lang="en-US" sz="900" b="1" dirty="0">
                <a:latin typeface="Arial" charset="0"/>
                <a:ea typeface="Arial" charset="0"/>
                <a:cs typeface="Arial" charset="0"/>
              </a:endParaRPr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4ED838DD-E751-1F44-9F8A-183D9CC91D2F}"/>
              </a:ext>
            </a:extLst>
          </p:cNvPr>
          <p:cNvSpPr txBox="1"/>
          <p:nvPr/>
        </p:nvSpPr>
        <p:spPr>
          <a:xfrm>
            <a:off x="755247" y="1820156"/>
            <a:ext cx="346817" cy="12311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50000"/>
              </a:schemeClr>
            </a:solidFill>
          </a:ln>
        </p:spPr>
        <p:txBody>
          <a:bodyPr wrap="none" lIns="36000" tIns="0" rIns="36000" bIns="0" rtlCol="0">
            <a:spAutoFit/>
          </a:bodyPr>
          <a:lstStyle/>
          <a:p>
            <a:r>
              <a:rPr lang="en-GB" sz="800" b="1" dirty="0">
                <a:solidFill>
                  <a:schemeClr val="bg2">
                    <a:lumMod val="10000"/>
                  </a:schemeClr>
                </a:solidFill>
                <a:latin typeface="Arial" charset="0"/>
                <a:ea typeface="Arial" charset="0"/>
                <a:cs typeface="Arial" charset="0"/>
              </a:rPr>
              <a:t>REST</a:t>
            </a:r>
          </a:p>
        </p:txBody>
      </p:sp>
      <p:cxnSp>
        <p:nvCxnSpPr>
          <p:cNvPr id="58" name="Elbow Connector 57">
            <a:extLst>
              <a:ext uri="{FF2B5EF4-FFF2-40B4-BE49-F238E27FC236}">
                <a16:creationId xmlns:a16="http://schemas.microsoft.com/office/drawing/2014/main" id="{CD86835A-E1D9-3F43-9B9A-4F51B1A44D94}"/>
              </a:ext>
            </a:extLst>
          </p:cNvPr>
          <p:cNvCxnSpPr>
            <a:cxnSpLocks/>
            <a:stCxn id="57" idx="3"/>
            <a:endCxn id="91" idx="2"/>
          </p:cNvCxnSpPr>
          <p:nvPr/>
        </p:nvCxnSpPr>
        <p:spPr>
          <a:xfrm>
            <a:off x="1546548" y="1830073"/>
            <a:ext cx="1148042" cy="550938"/>
          </a:xfrm>
          <a:prstGeom prst="curvedConnector3">
            <a:avLst/>
          </a:prstGeom>
          <a:ln w="12700" cap="flat">
            <a:solidFill>
              <a:schemeClr val="tx2"/>
            </a:solidFill>
            <a:headEnd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ectangle 90">
            <a:extLst>
              <a:ext uri="{FF2B5EF4-FFF2-40B4-BE49-F238E27FC236}">
                <a16:creationId xmlns:a16="http://schemas.microsoft.com/office/drawing/2014/main" id="{D3180F56-BBE0-7E4C-BE6F-4BFAE8AFF4EB}"/>
              </a:ext>
            </a:extLst>
          </p:cNvPr>
          <p:cNvSpPr/>
          <p:nvPr/>
        </p:nvSpPr>
        <p:spPr>
          <a:xfrm rot="5400000">
            <a:off x="2694590" y="2237011"/>
            <a:ext cx="288000" cy="2880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050" b="1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73F5F96E-94CE-2747-93C2-61996BEFB9E8}"/>
              </a:ext>
            </a:extLst>
          </p:cNvPr>
          <p:cNvSpPr/>
          <p:nvPr/>
        </p:nvSpPr>
        <p:spPr>
          <a:xfrm rot="5400000">
            <a:off x="7080038" y="1375106"/>
            <a:ext cx="288000" cy="2880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050" b="1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BD2ECCA9-A0A9-5B48-840F-B4C6118487BE}"/>
              </a:ext>
            </a:extLst>
          </p:cNvPr>
          <p:cNvGrpSpPr/>
          <p:nvPr/>
        </p:nvGrpSpPr>
        <p:grpSpPr>
          <a:xfrm>
            <a:off x="6704328" y="2554740"/>
            <a:ext cx="288000" cy="288000"/>
            <a:chOff x="5926904" y="2540197"/>
            <a:chExt cx="781814" cy="720000"/>
          </a:xfrm>
        </p:grpSpPr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E86BCB82-2569-F64E-B101-24825F3CB249}"/>
                </a:ext>
              </a:extLst>
            </p:cNvPr>
            <p:cNvSpPr/>
            <p:nvPr/>
          </p:nvSpPr>
          <p:spPr>
            <a:xfrm>
              <a:off x="5950053" y="2540197"/>
              <a:ext cx="720000" cy="72000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A0CF78E5-47D6-D741-96EC-6CEC68225E61}"/>
                </a:ext>
              </a:extLst>
            </p:cNvPr>
            <p:cNvSpPr/>
            <p:nvPr/>
          </p:nvSpPr>
          <p:spPr>
            <a:xfrm>
              <a:off x="5926904" y="2709514"/>
              <a:ext cx="781814" cy="39243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56512DBD-5E03-F04D-A738-C6F4036C7458}"/>
                </a:ext>
              </a:extLst>
            </p:cNvPr>
            <p:cNvSpPr/>
            <p:nvPr/>
          </p:nvSpPr>
          <p:spPr>
            <a:xfrm>
              <a:off x="6076408" y="2657873"/>
              <a:ext cx="71074" cy="65455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 w="38100">
              <a:solidFill>
                <a:schemeClr val="tx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A44AC974-976A-6148-B593-230DA893DBDC}"/>
                </a:ext>
              </a:extLst>
            </p:cNvPr>
            <p:cNvSpPr/>
            <p:nvPr/>
          </p:nvSpPr>
          <p:spPr>
            <a:xfrm>
              <a:off x="6076408" y="2862359"/>
              <a:ext cx="71074" cy="65455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 w="38100">
              <a:solidFill>
                <a:schemeClr val="tx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7697B53D-2C79-784A-B1F1-8E526DD0CF26}"/>
                </a:ext>
              </a:extLst>
            </p:cNvPr>
            <p:cNvSpPr/>
            <p:nvPr/>
          </p:nvSpPr>
          <p:spPr>
            <a:xfrm>
              <a:off x="6076408" y="3066844"/>
              <a:ext cx="71074" cy="65455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 w="38100">
              <a:solidFill>
                <a:schemeClr val="tx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819CBCE5-4D64-314E-9D67-EEA3F32DD3EC}"/>
                </a:ext>
              </a:extLst>
            </p:cNvPr>
            <p:cNvSpPr/>
            <p:nvPr/>
          </p:nvSpPr>
          <p:spPr>
            <a:xfrm>
              <a:off x="6263530" y="2775550"/>
              <a:ext cx="71074" cy="65455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 w="38100">
              <a:solidFill>
                <a:schemeClr val="tx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8C9A3EB4-C065-5845-A453-60C9FA644AE4}"/>
                </a:ext>
              </a:extLst>
            </p:cNvPr>
            <p:cNvSpPr/>
            <p:nvPr/>
          </p:nvSpPr>
          <p:spPr>
            <a:xfrm>
              <a:off x="6263530" y="2980033"/>
              <a:ext cx="71074" cy="65455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 w="38100">
              <a:solidFill>
                <a:schemeClr val="tx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F4B1BF10-2249-0446-AE64-1B24E8746403}"/>
                </a:ext>
              </a:extLst>
            </p:cNvPr>
            <p:cNvSpPr/>
            <p:nvPr/>
          </p:nvSpPr>
          <p:spPr>
            <a:xfrm>
              <a:off x="6450658" y="2881650"/>
              <a:ext cx="71074" cy="65455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 w="38100">
              <a:solidFill>
                <a:schemeClr val="tx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05" name="Rectangle 104">
            <a:extLst>
              <a:ext uri="{FF2B5EF4-FFF2-40B4-BE49-F238E27FC236}">
                <a16:creationId xmlns:a16="http://schemas.microsoft.com/office/drawing/2014/main" id="{A15CC498-730D-E94B-8175-A72643034D2B}"/>
              </a:ext>
            </a:extLst>
          </p:cNvPr>
          <p:cNvSpPr/>
          <p:nvPr/>
        </p:nvSpPr>
        <p:spPr>
          <a:xfrm rot="5400000">
            <a:off x="4770482" y="2868583"/>
            <a:ext cx="288000" cy="2880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050" b="1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143C7DA1-42EB-1047-976E-931E09962AFC}"/>
              </a:ext>
            </a:extLst>
          </p:cNvPr>
          <p:cNvSpPr/>
          <p:nvPr/>
        </p:nvSpPr>
        <p:spPr>
          <a:xfrm rot="5400000">
            <a:off x="3724531" y="1614459"/>
            <a:ext cx="288000" cy="2880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050" b="1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4" name="Elbow Connector 113">
            <a:extLst>
              <a:ext uri="{FF2B5EF4-FFF2-40B4-BE49-F238E27FC236}">
                <a16:creationId xmlns:a16="http://schemas.microsoft.com/office/drawing/2014/main" id="{FEF8D9A4-DAF0-C745-854E-CEFC1B8898F5}"/>
              </a:ext>
            </a:extLst>
          </p:cNvPr>
          <p:cNvCxnSpPr>
            <a:stCxn id="106" idx="2"/>
            <a:endCxn id="27" idx="1"/>
          </p:cNvCxnSpPr>
          <p:nvPr/>
        </p:nvCxnSpPr>
        <p:spPr>
          <a:xfrm rot="10800000" flipV="1">
            <a:off x="3263159" y="1758459"/>
            <a:ext cx="461372" cy="628998"/>
          </a:xfrm>
          <a:prstGeom prst="curvedConnector2">
            <a:avLst/>
          </a:prstGeom>
          <a:ln w="12700" cap="flat">
            <a:solidFill>
              <a:schemeClr val="tx2"/>
            </a:solidFill>
            <a:headEnd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Elbow Connector 115">
            <a:extLst>
              <a:ext uri="{FF2B5EF4-FFF2-40B4-BE49-F238E27FC236}">
                <a16:creationId xmlns:a16="http://schemas.microsoft.com/office/drawing/2014/main" id="{58A53339-1363-4A43-8E55-2BE1DA3EFCBD}"/>
              </a:ext>
            </a:extLst>
          </p:cNvPr>
          <p:cNvCxnSpPr>
            <a:cxnSpLocks/>
            <a:stCxn id="49" idx="0"/>
            <a:endCxn id="106" idx="1"/>
          </p:cNvCxnSpPr>
          <p:nvPr/>
        </p:nvCxnSpPr>
        <p:spPr>
          <a:xfrm rot="16200000" flipV="1">
            <a:off x="5035458" y="447533"/>
            <a:ext cx="645945" cy="2979798"/>
          </a:xfrm>
          <a:prstGeom prst="curvedConnector3">
            <a:avLst>
              <a:gd name="adj1" fmla="val 165724"/>
            </a:avLst>
          </a:prstGeom>
          <a:ln w="12700" cap="flat">
            <a:solidFill>
              <a:schemeClr val="tx2"/>
            </a:solidFill>
            <a:headEnd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Elbow Connector 115">
            <a:extLst>
              <a:ext uri="{FF2B5EF4-FFF2-40B4-BE49-F238E27FC236}">
                <a16:creationId xmlns:a16="http://schemas.microsoft.com/office/drawing/2014/main" id="{3693635A-2395-CB43-80EB-CE1C9DDCC86B}"/>
              </a:ext>
            </a:extLst>
          </p:cNvPr>
          <p:cNvCxnSpPr>
            <a:cxnSpLocks/>
            <a:stCxn id="131" idx="0"/>
            <a:endCxn id="49" idx="1"/>
          </p:cNvCxnSpPr>
          <p:nvPr/>
        </p:nvCxnSpPr>
        <p:spPr>
          <a:xfrm>
            <a:off x="5045484" y="2477680"/>
            <a:ext cx="1381540" cy="185210"/>
          </a:xfrm>
          <a:prstGeom prst="curvedConnector3">
            <a:avLst>
              <a:gd name="adj1" fmla="val 50000"/>
            </a:avLst>
          </a:prstGeom>
          <a:ln w="12700" cap="flat">
            <a:solidFill>
              <a:schemeClr val="tx2"/>
            </a:solidFill>
            <a:headEnd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Oval 122">
            <a:extLst>
              <a:ext uri="{FF2B5EF4-FFF2-40B4-BE49-F238E27FC236}">
                <a16:creationId xmlns:a16="http://schemas.microsoft.com/office/drawing/2014/main" id="{9F56507F-E356-614C-8E5D-C0DCFFE400F2}"/>
              </a:ext>
            </a:extLst>
          </p:cNvPr>
          <p:cNvSpPr/>
          <p:nvPr/>
        </p:nvSpPr>
        <p:spPr>
          <a:xfrm>
            <a:off x="7080038" y="951271"/>
            <a:ext cx="293614" cy="270202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050" b="1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640A944A-5496-A648-9F2F-088CAE0DD351}"/>
              </a:ext>
            </a:extLst>
          </p:cNvPr>
          <p:cNvSpPr txBox="1"/>
          <p:nvPr/>
        </p:nvSpPr>
        <p:spPr>
          <a:xfrm>
            <a:off x="7507015" y="1395938"/>
            <a:ext cx="626775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dirty="0">
                <a:latin typeface="Arial" charset="0"/>
                <a:ea typeface="Arial" charset="0"/>
                <a:cs typeface="Arial" charset="0"/>
              </a:rPr>
              <a:t>Adapter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777E9D8E-D18A-7149-841C-30D589A042B6}"/>
              </a:ext>
            </a:extLst>
          </p:cNvPr>
          <p:cNvSpPr txBox="1"/>
          <p:nvPr/>
        </p:nvSpPr>
        <p:spPr>
          <a:xfrm>
            <a:off x="7507015" y="963688"/>
            <a:ext cx="328616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dirty="0">
                <a:latin typeface="Arial" charset="0"/>
                <a:ea typeface="Arial" charset="0"/>
                <a:cs typeface="Arial" charset="0"/>
              </a:rPr>
              <a:t>Port</a:t>
            </a:r>
          </a:p>
        </p:txBody>
      </p:sp>
      <p:cxnSp>
        <p:nvCxnSpPr>
          <p:cNvPr id="126" name="Elbow Connector 28">
            <a:extLst>
              <a:ext uri="{FF2B5EF4-FFF2-40B4-BE49-F238E27FC236}">
                <a16:creationId xmlns:a16="http://schemas.microsoft.com/office/drawing/2014/main" id="{9322459B-09E5-544A-88BA-4662DA0C1E3B}"/>
              </a:ext>
            </a:extLst>
          </p:cNvPr>
          <p:cNvCxnSpPr>
            <a:cxnSpLocks/>
            <a:stCxn id="131" idx="2"/>
            <a:endCxn id="40" idx="6"/>
          </p:cNvCxnSpPr>
          <p:nvPr/>
        </p:nvCxnSpPr>
        <p:spPr>
          <a:xfrm flipH="1">
            <a:off x="4520899" y="2477680"/>
            <a:ext cx="236585" cy="5308"/>
          </a:xfrm>
          <a:prstGeom prst="straightConnector1">
            <a:avLst/>
          </a:prstGeom>
          <a:ln w="12700" cap="flat">
            <a:solidFill>
              <a:schemeClr val="tx2"/>
            </a:solidFill>
            <a:headEnd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Rectangle 130">
            <a:extLst>
              <a:ext uri="{FF2B5EF4-FFF2-40B4-BE49-F238E27FC236}">
                <a16:creationId xmlns:a16="http://schemas.microsoft.com/office/drawing/2014/main" id="{226210A9-6499-014E-AD40-0EB075E1102D}"/>
              </a:ext>
            </a:extLst>
          </p:cNvPr>
          <p:cNvSpPr/>
          <p:nvPr/>
        </p:nvSpPr>
        <p:spPr>
          <a:xfrm rot="5400000">
            <a:off x="4757484" y="2333680"/>
            <a:ext cx="288000" cy="2880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050" b="1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37" name="Elbow Connector 28">
            <a:extLst>
              <a:ext uri="{FF2B5EF4-FFF2-40B4-BE49-F238E27FC236}">
                <a16:creationId xmlns:a16="http://schemas.microsoft.com/office/drawing/2014/main" id="{2538676E-53EF-B648-BC18-C9436D90EC41}"/>
              </a:ext>
            </a:extLst>
          </p:cNvPr>
          <p:cNvCxnSpPr>
            <a:cxnSpLocks/>
            <a:stCxn id="105" idx="2"/>
            <a:endCxn id="12" idx="6"/>
          </p:cNvCxnSpPr>
          <p:nvPr/>
        </p:nvCxnSpPr>
        <p:spPr>
          <a:xfrm flipH="1" flipV="1">
            <a:off x="4523277" y="3000068"/>
            <a:ext cx="247205" cy="12515"/>
          </a:xfrm>
          <a:prstGeom prst="straightConnector1">
            <a:avLst/>
          </a:prstGeom>
          <a:ln w="12700" cap="flat">
            <a:solidFill>
              <a:schemeClr val="tx2"/>
            </a:solidFill>
            <a:headEnd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Rectangle 140">
            <a:extLst>
              <a:ext uri="{FF2B5EF4-FFF2-40B4-BE49-F238E27FC236}">
                <a16:creationId xmlns:a16="http://schemas.microsoft.com/office/drawing/2014/main" id="{76B41D52-A264-B84D-B613-DF8BC824293D}"/>
              </a:ext>
            </a:extLst>
          </p:cNvPr>
          <p:cNvSpPr/>
          <p:nvPr/>
        </p:nvSpPr>
        <p:spPr>
          <a:xfrm rot="5400000">
            <a:off x="2694590" y="2920727"/>
            <a:ext cx="288000" cy="2880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050" b="1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2" name="Rounded Rectangle 141">
            <a:extLst>
              <a:ext uri="{FF2B5EF4-FFF2-40B4-BE49-F238E27FC236}">
                <a16:creationId xmlns:a16="http://schemas.microsoft.com/office/drawing/2014/main" id="{8CBF34BB-59E4-0D46-B2AF-E18C6E729C93}"/>
              </a:ext>
            </a:extLst>
          </p:cNvPr>
          <p:cNvSpPr/>
          <p:nvPr/>
        </p:nvSpPr>
        <p:spPr>
          <a:xfrm>
            <a:off x="703939" y="3010690"/>
            <a:ext cx="842609" cy="887844"/>
          </a:xfrm>
          <a:prstGeom prst="roundRect">
            <a:avLst>
              <a:gd name="adj" fmla="val 8372"/>
            </a:avLst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sz="9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 UI</a:t>
            </a:r>
          </a:p>
        </p:txBody>
      </p:sp>
      <p:cxnSp>
        <p:nvCxnSpPr>
          <p:cNvPr id="143" name="Elbow Connector 142">
            <a:extLst>
              <a:ext uri="{FF2B5EF4-FFF2-40B4-BE49-F238E27FC236}">
                <a16:creationId xmlns:a16="http://schemas.microsoft.com/office/drawing/2014/main" id="{AAFA6CBE-0F46-9240-9461-D0A742566E93}"/>
              </a:ext>
            </a:extLst>
          </p:cNvPr>
          <p:cNvCxnSpPr>
            <a:cxnSpLocks/>
            <a:stCxn id="142" idx="3"/>
            <a:endCxn id="141" idx="2"/>
          </p:cNvCxnSpPr>
          <p:nvPr/>
        </p:nvCxnSpPr>
        <p:spPr>
          <a:xfrm flipV="1">
            <a:off x="1546548" y="3064727"/>
            <a:ext cx="1148042" cy="389885"/>
          </a:xfrm>
          <a:prstGeom prst="curvedConnector3">
            <a:avLst/>
          </a:prstGeom>
          <a:ln w="12700" cap="flat">
            <a:solidFill>
              <a:schemeClr val="tx2"/>
            </a:solidFill>
            <a:headEnd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Elbow Connector 28">
            <a:extLst>
              <a:ext uri="{FF2B5EF4-FFF2-40B4-BE49-F238E27FC236}">
                <a16:creationId xmlns:a16="http://schemas.microsoft.com/office/drawing/2014/main" id="{26AD66AE-F7C6-A747-B9FC-B8F0F0E44DB0}"/>
              </a:ext>
            </a:extLst>
          </p:cNvPr>
          <p:cNvCxnSpPr>
            <a:cxnSpLocks/>
          </p:cNvCxnSpPr>
          <p:nvPr/>
        </p:nvCxnSpPr>
        <p:spPr>
          <a:xfrm>
            <a:off x="2973384" y="2339037"/>
            <a:ext cx="246776" cy="143951"/>
          </a:xfrm>
          <a:prstGeom prst="straightConnector1">
            <a:avLst/>
          </a:prstGeom>
          <a:ln w="12700" cap="flat">
            <a:solidFill>
              <a:schemeClr val="tx2"/>
            </a:solidFill>
            <a:headEnd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Elbow Connector 28">
            <a:extLst>
              <a:ext uri="{FF2B5EF4-FFF2-40B4-BE49-F238E27FC236}">
                <a16:creationId xmlns:a16="http://schemas.microsoft.com/office/drawing/2014/main" id="{F11E11ED-442E-EA43-AB1E-7AC0DCACA919}"/>
              </a:ext>
            </a:extLst>
          </p:cNvPr>
          <p:cNvCxnSpPr>
            <a:cxnSpLocks/>
            <a:endCxn id="27" idx="3"/>
          </p:cNvCxnSpPr>
          <p:nvPr/>
        </p:nvCxnSpPr>
        <p:spPr>
          <a:xfrm flipV="1">
            <a:off x="3004976" y="2578519"/>
            <a:ext cx="258183" cy="421550"/>
          </a:xfrm>
          <a:prstGeom prst="straightConnector1">
            <a:avLst/>
          </a:prstGeom>
          <a:ln w="12700" cap="flat">
            <a:solidFill>
              <a:schemeClr val="tx2"/>
            </a:solidFill>
            <a:headEnd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6900DBBF-6D9A-CB49-BDC1-CAEE0D9ED0AA}"/>
              </a:ext>
            </a:extLst>
          </p:cNvPr>
          <p:cNvGrpSpPr/>
          <p:nvPr/>
        </p:nvGrpSpPr>
        <p:grpSpPr>
          <a:xfrm>
            <a:off x="921590" y="3327968"/>
            <a:ext cx="358713" cy="570565"/>
            <a:chOff x="7736947" y="897919"/>
            <a:chExt cx="358713" cy="570565"/>
          </a:xfrm>
        </p:grpSpPr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BC8E72F8-FCCC-2A41-9BC5-2C8BACA56BD7}"/>
                </a:ext>
              </a:extLst>
            </p:cNvPr>
            <p:cNvSpPr txBox="1"/>
            <p:nvPr/>
          </p:nvSpPr>
          <p:spPr>
            <a:xfrm>
              <a:off x="7916271" y="1329985"/>
              <a:ext cx="64" cy="1384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endParaRPr lang="en-US" sz="900" b="1" dirty="0">
                <a:latin typeface="Arial" charset="0"/>
                <a:ea typeface="Arial" charset="0"/>
                <a:cs typeface="Arial" charset="0"/>
              </a:endParaRPr>
            </a:p>
          </p:txBody>
        </p:sp>
        <p:pic>
          <p:nvPicPr>
            <p:cNvPr id="152" name="Picture 151">
              <a:extLst>
                <a:ext uri="{FF2B5EF4-FFF2-40B4-BE49-F238E27FC236}">
                  <a16:creationId xmlns:a16="http://schemas.microsoft.com/office/drawing/2014/main" id="{4DFE76E9-45B7-DE43-B516-0153FC3720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36947" y="897919"/>
              <a:ext cx="358713" cy="358713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>
                  <a:lumMod val="50000"/>
                </a:schemeClr>
              </a:solidFill>
            </a:ln>
          </p:spPr>
        </p:pic>
      </p:grpSp>
      <p:sp>
        <p:nvSpPr>
          <p:cNvPr id="4" name="Oval 3">
            <a:extLst>
              <a:ext uri="{FF2B5EF4-FFF2-40B4-BE49-F238E27FC236}">
                <a16:creationId xmlns:a16="http://schemas.microsoft.com/office/drawing/2014/main" id="{9705B69B-14F6-C443-A7CB-25D3F439680E}"/>
              </a:ext>
            </a:extLst>
          </p:cNvPr>
          <p:cNvSpPr/>
          <p:nvPr/>
        </p:nvSpPr>
        <p:spPr>
          <a:xfrm>
            <a:off x="3625620" y="2626606"/>
            <a:ext cx="469948" cy="209973"/>
          </a:xfrm>
          <a:prstGeom prst="ellipse">
            <a:avLst/>
          </a:prstGeom>
          <a:noFill/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Domain</a:t>
            </a:r>
            <a:endParaRPr lang="en-US" sz="700" dirty="0">
              <a:solidFill>
                <a:schemeClr val="tx1"/>
              </a:solidFill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D8BD129B-2C1C-274A-B835-9A0B8681C552}"/>
              </a:ext>
            </a:extLst>
          </p:cNvPr>
          <p:cNvSpPr/>
          <p:nvPr/>
        </p:nvSpPr>
        <p:spPr>
          <a:xfrm>
            <a:off x="3529679" y="2558079"/>
            <a:ext cx="661830" cy="347713"/>
          </a:xfrm>
          <a:prstGeom prst="ellipse">
            <a:avLst/>
          </a:prstGeom>
          <a:noFill/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 dirty="0">
              <a:solidFill>
                <a:schemeClr val="tx1"/>
              </a:solidFill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E52F9773-F7A2-2A47-8694-76F5B8AB879A}"/>
              </a:ext>
            </a:extLst>
          </p:cNvPr>
          <p:cNvSpPr/>
          <p:nvPr/>
        </p:nvSpPr>
        <p:spPr>
          <a:xfrm>
            <a:off x="3423786" y="2479728"/>
            <a:ext cx="873617" cy="507640"/>
          </a:xfrm>
          <a:prstGeom prst="ellipse">
            <a:avLst/>
          </a:prstGeom>
          <a:noFill/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24568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DD3D16-2B96-E943-AAA0-75F2EFBE2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Hexagonal Architecture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5BB92FD-00AB-D249-9738-9454D0E7A34B}"/>
              </a:ext>
            </a:extLst>
          </p:cNvPr>
          <p:cNvSpPr/>
          <p:nvPr/>
        </p:nvSpPr>
        <p:spPr>
          <a:xfrm>
            <a:off x="703939" y="1375106"/>
            <a:ext cx="842609" cy="909933"/>
          </a:xfrm>
          <a:prstGeom prst="roundRect">
            <a:avLst>
              <a:gd name="adj" fmla="val 8372"/>
            </a:avLst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sz="9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API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EAA7DAF-9A41-EA46-8D6D-B9743D0B209A}"/>
              </a:ext>
            </a:extLst>
          </p:cNvPr>
          <p:cNvGrpSpPr/>
          <p:nvPr/>
        </p:nvGrpSpPr>
        <p:grpSpPr>
          <a:xfrm>
            <a:off x="952874" y="1721540"/>
            <a:ext cx="396000" cy="579135"/>
            <a:chOff x="7492659" y="2208507"/>
            <a:chExt cx="396000" cy="579135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788A7CD-74B4-5C4D-8436-CDD7C3A5FD41}"/>
                </a:ext>
              </a:extLst>
            </p:cNvPr>
            <p:cNvSpPr/>
            <p:nvPr/>
          </p:nvSpPr>
          <p:spPr>
            <a:xfrm>
              <a:off x="7492659" y="2208507"/>
              <a:ext cx="396000" cy="39523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chemeClr val="tx1">
                      <a:lumMod val="50000"/>
                    </a:schemeClr>
                  </a:solidFill>
                </a:rPr>
                <a:t>{  }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47E9B39-47D0-6244-88B1-1A4C298438F4}"/>
                </a:ext>
              </a:extLst>
            </p:cNvPr>
            <p:cNvSpPr txBox="1"/>
            <p:nvPr/>
          </p:nvSpPr>
          <p:spPr>
            <a:xfrm>
              <a:off x="7681546" y="2649143"/>
              <a:ext cx="65" cy="1384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endParaRPr lang="en-US" sz="900" b="1" dirty="0">
                <a:latin typeface="Arial" charset="0"/>
                <a:ea typeface="Arial" charset="0"/>
                <a:cs typeface="Arial" charset="0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D9B60BAF-E1F6-B747-90B1-E89D25C66AC8}"/>
              </a:ext>
            </a:extLst>
          </p:cNvPr>
          <p:cNvSpPr txBox="1"/>
          <p:nvPr/>
        </p:nvSpPr>
        <p:spPr>
          <a:xfrm>
            <a:off x="755247" y="1820156"/>
            <a:ext cx="346817" cy="12311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50000"/>
              </a:schemeClr>
            </a:solidFill>
          </a:ln>
        </p:spPr>
        <p:txBody>
          <a:bodyPr wrap="none" lIns="36000" tIns="0" rIns="36000" bIns="0" rtlCol="0">
            <a:spAutoFit/>
          </a:bodyPr>
          <a:lstStyle/>
          <a:p>
            <a:r>
              <a:rPr lang="en-GB" sz="800" b="1" dirty="0">
                <a:solidFill>
                  <a:schemeClr val="bg2">
                    <a:lumMod val="10000"/>
                  </a:schemeClr>
                </a:solidFill>
                <a:latin typeface="Arial" charset="0"/>
                <a:ea typeface="Arial" charset="0"/>
                <a:cs typeface="Arial" charset="0"/>
              </a:rPr>
              <a:t>REST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E437E223-F5F9-AE40-8056-1DFAA35B14BE}"/>
              </a:ext>
            </a:extLst>
          </p:cNvPr>
          <p:cNvSpPr/>
          <p:nvPr/>
        </p:nvSpPr>
        <p:spPr>
          <a:xfrm>
            <a:off x="716561" y="2510391"/>
            <a:ext cx="842609" cy="887844"/>
          </a:xfrm>
          <a:prstGeom prst="roundRect">
            <a:avLst>
              <a:gd name="adj" fmla="val 8372"/>
            </a:avLst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sz="9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 UI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337D5D7-BC1C-CD47-B5A6-E04F3654750A}"/>
              </a:ext>
            </a:extLst>
          </p:cNvPr>
          <p:cNvGrpSpPr/>
          <p:nvPr/>
        </p:nvGrpSpPr>
        <p:grpSpPr>
          <a:xfrm>
            <a:off x="990161" y="2839529"/>
            <a:ext cx="358713" cy="570565"/>
            <a:chOff x="7736947" y="897919"/>
            <a:chExt cx="358713" cy="570565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16B1296-B474-F94B-AD92-4D3F78B1199A}"/>
                </a:ext>
              </a:extLst>
            </p:cNvPr>
            <p:cNvSpPr txBox="1"/>
            <p:nvPr/>
          </p:nvSpPr>
          <p:spPr>
            <a:xfrm>
              <a:off x="7916271" y="1329985"/>
              <a:ext cx="64" cy="1384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endParaRPr lang="en-US" sz="900" b="1" dirty="0">
                <a:latin typeface="Arial" charset="0"/>
                <a:ea typeface="Arial" charset="0"/>
                <a:cs typeface="Arial" charset="0"/>
              </a:endParaRP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213EFA1D-E7D8-024F-B40C-CD431C8C6E7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36947" y="897919"/>
              <a:ext cx="358713" cy="358713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>
                  <a:lumMod val="50000"/>
                </a:schemeClr>
              </a:solidFill>
            </a:ln>
          </p:spPr>
        </p:pic>
      </p:grp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78F46933-42BD-2D49-9EEB-3286BD32A8F8}"/>
              </a:ext>
            </a:extLst>
          </p:cNvPr>
          <p:cNvSpPr/>
          <p:nvPr/>
        </p:nvSpPr>
        <p:spPr>
          <a:xfrm>
            <a:off x="2561720" y="2441776"/>
            <a:ext cx="926532" cy="461562"/>
          </a:xfrm>
          <a:prstGeom prst="roundRect">
            <a:avLst>
              <a:gd name="adj" fmla="val 8372"/>
            </a:avLst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sz="1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Input Adapter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43CB3279-C406-5348-8AFC-2997A9D790AC}"/>
              </a:ext>
            </a:extLst>
          </p:cNvPr>
          <p:cNvSpPr/>
          <p:nvPr/>
        </p:nvSpPr>
        <p:spPr>
          <a:xfrm>
            <a:off x="3762024" y="2441776"/>
            <a:ext cx="926532" cy="461562"/>
          </a:xfrm>
          <a:prstGeom prst="roundRect">
            <a:avLst>
              <a:gd name="adj" fmla="val 8372"/>
            </a:avLst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sz="1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Application Service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56F3EC72-9EFC-2441-870B-B7CD92B34651}"/>
              </a:ext>
            </a:extLst>
          </p:cNvPr>
          <p:cNvSpPr/>
          <p:nvPr/>
        </p:nvSpPr>
        <p:spPr>
          <a:xfrm>
            <a:off x="4962328" y="2441776"/>
            <a:ext cx="926532" cy="461562"/>
          </a:xfrm>
          <a:prstGeom prst="roundRect">
            <a:avLst>
              <a:gd name="adj" fmla="val 8372"/>
            </a:avLst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sz="1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Domain Service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9C8FD6EA-FC68-B343-AE5E-64B5DF4FA6E8}"/>
              </a:ext>
            </a:extLst>
          </p:cNvPr>
          <p:cNvSpPr/>
          <p:nvPr/>
        </p:nvSpPr>
        <p:spPr>
          <a:xfrm>
            <a:off x="6162632" y="2441776"/>
            <a:ext cx="926532" cy="461562"/>
          </a:xfrm>
          <a:prstGeom prst="roundRect">
            <a:avLst>
              <a:gd name="adj" fmla="val 8372"/>
            </a:avLst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sz="1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Output Adapter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6DC525F3-45CA-8D43-A057-E0E356B046D2}"/>
              </a:ext>
            </a:extLst>
          </p:cNvPr>
          <p:cNvSpPr/>
          <p:nvPr/>
        </p:nvSpPr>
        <p:spPr>
          <a:xfrm>
            <a:off x="7868610" y="1829054"/>
            <a:ext cx="842609" cy="860070"/>
          </a:xfrm>
          <a:prstGeom prst="roundRect">
            <a:avLst>
              <a:gd name="adj" fmla="val 8372"/>
            </a:avLst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sz="9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Database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4C66C1C-35A3-4A4C-B1E9-18530A62D1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9042" y="2104776"/>
            <a:ext cx="561744" cy="348930"/>
          </a:xfrm>
          <a:prstGeom prst="rect">
            <a:avLst/>
          </a:prstGeom>
        </p:spPr>
      </p:pic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5439BE24-16AC-A848-AED5-5A1D3DB3E2F8}"/>
              </a:ext>
            </a:extLst>
          </p:cNvPr>
          <p:cNvSpPr/>
          <p:nvPr/>
        </p:nvSpPr>
        <p:spPr>
          <a:xfrm>
            <a:off x="7868610" y="3156077"/>
            <a:ext cx="842609" cy="804972"/>
          </a:xfrm>
          <a:prstGeom prst="roundRect">
            <a:avLst>
              <a:gd name="adj" fmla="val 8372"/>
            </a:avLst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sz="9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Event Hub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569A53E-9A7E-254E-B01B-376D86B83456}"/>
              </a:ext>
            </a:extLst>
          </p:cNvPr>
          <p:cNvGrpSpPr/>
          <p:nvPr/>
        </p:nvGrpSpPr>
        <p:grpSpPr>
          <a:xfrm>
            <a:off x="8145914" y="3450413"/>
            <a:ext cx="288000" cy="288000"/>
            <a:chOff x="5926904" y="2540197"/>
            <a:chExt cx="781814" cy="720000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0183D6CC-4E92-924F-9D67-76F05BF476BD}"/>
                </a:ext>
              </a:extLst>
            </p:cNvPr>
            <p:cNvSpPr/>
            <p:nvPr/>
          </p:nvSpPr>
          <p:spPr>
            <a:xfrm>
              <a:off x="5950053" y="2540197"/>
              <a:ext cx="720000" cy="72000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AB3F7429-4DBA-1C40-AB96-2D95F9CEF8EC}"/>
                </a:ext>
              </a:extLst>
            </p:cNvPr>
            <p:cNvSpPr/>
            <p:nvPr/>
          </p:nvSpPr>
          <p:spPr>
            <a:xfrm>
              <a:off x="5926904" y="2709514"/>
              <a:ext cx="781814" cy="39243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5ABCE1DB-CCAF-C44B-A628-0CFB00E7502D}"/>
                </a:ext>
              </a:extLst>
            </p:cNvPr>
            <p:cNvSpPr/>
            <p:nvPr/>
          </p:nvSpPr>
          <p:spPr>
            <a:xfrm>
              <a:off x="6076408" y="2657873"/>
              <a:ext cx="71074" cy="65455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 w="38100">
              <a:solidFill>
                <a:schemeClr val="tx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3130293-528D-2F4E-B7D8-1A125A08006D}"/>
                </a:ext>
              </a:extLst>
            </p:cNvPr>
            <p:cNvSpPr/>
            <p:nvPr/>
          </p:nvSpPr>
          <p:spPr>
            <a:xfrm>
              <a:off x="6076408" y="2862359"/>
              <a:ext cx="71074" cy="65455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 w="38100">
              <a:solidFill>
                <a:schemeClr val="tx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E4046852-1038-F743-9E27-49554FFF524A}"/>
                </a:ext>
              </a:extLst>
            </p:cNvPr>
            <p:cNvSpPr/>
            <p:nvPr/>
          </p:nvSpPr>
          <p:spPr>
            <a:xfrm>
              <a:off x="6076408" y="3066844"/>
              <a:ext cx="71074" cy="65455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 w="38100">
              <a:solidFill>
                <a:schemeClr val="tx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44B0E5DB-3574-B240-AD9E-E46F73341E12}"/>
                </a:ext>
              </a:extLst>
            </p:cNvPr>
            <p:cNvSpPr/>
            <p:nvPr/>
          </p:nvSpPr>
          <p:spPr>
            <a:xfrm>
              <a:off x="6263530" y="2775550"/>
              <a:ext cx="71074" cy="65455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 w="38100">
              <a:solidFill>
                <a:schemeClr val="tx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FEF706A1-2846-4F42-A6B0-68FCCA05B688}"/>
                </a:ext>
              </a:extLst>
            </p:cNvPr>
            <p:cNvSpPr/>
            <p:nvPr/>
          </p:nvSpPr>
          <p:spPr>
            <a:xfrm>
              <a:off x="6263530" y="2980033"/>
              <a:ext cx="71074" cy="65455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 w="38100">
              <a:solidFill>
                <a:schemeClr val="tx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48DB4F8-E16D-964C-9738-DE09349BCE74}"/>
                </a:ext>
              </a:extLst>
            </p:cNvPr>
            <p:cNvSpPr/>
            <p:nvPr/>
          </p:nvSpPr>
          <p:spPr>
            <a:xfrm>
              <a:off x="6450658" y="2881650"/>
              <a:ext cx="71074" cy="65455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 w="38100">
              <a:solidFill>
                <a:schemeClr val="tx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CBB5A1D-6E70-1F4D-8D9A-F87DF592F2CE}"/>
              </a:ext>
            </a:extLst>
          </p:cNvPr>
          <p:cNvCxnSpPr>
            <a:cxnSpLocks/>
            <a:stCxn id="16" idx="2"/>
            <a:endCxn id="20" idx="1"/>
          </p:cNvCxnSpPr>
          <p:nvPr/>
        </p:nvCxnSpPr>
        <p:spPr>
          <a:xfrm rot="16200000" flipH="1">
            <a:off x="6319490" y="2009442"/>
            <a:ext cx="655225" cy="2443016"/>
          </a:xfrm>
          <a:prstGeom prst="curvedConnector2">
            <a:avLst/>
          </a:prstGeom>
          <a:ln w="15875"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0">
            <a:extLst>
              <a:ext uri="{FF2B5EF4-FFF2-40B4-BE49-F238E27FC236}">
                <a16:creationId xmlns:a16="http://schemas.microsoft.com/office/drawing/2014/main" id="{B18F347E-34BD-2348-9EAC-47856F49C427}"/>
              </a:ext>
            </a:extLst>
          </p:cNvPr>
          <p:cNvCxnSpPr>
            <a:cxnSpLocks/>
            <a:stCxn id="15" idx="2"/>
            <a:endCxn id="17" idx="2"/>
          </p:cNvCxnSpPr>
          <p:nvPr/>
        </p:nvCxnSpPr>
        <p:spPr>
          <a:xfrm rot="16200000" flipH="1">
            <a:off x="5425594" y="1703034"/>
            <a:ext cx="12700" cy="2400608"/>
          </a:xfrm>
          <a:prstGeom prst="curvedConnector3">
            <a:avLst>
              <a:gd name="adj1" fmla="val 2729039"/>
            </a:avLst>
          </a:prstGeom>
          <a:ln w="15875"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0">
            <a:extLst>
              <a:ext uri="{FF2B5EF4-FFF2-40B4-BE49-F238E27FC236}">
                <a16:creationId xmlns:a16="http://schemas.microsoft.com/office/drawing/2014/main" id="{C541482F-52C4-5A45-B857-AB4CD495B3E7}"/>
              </a:ext>
            </a:extLst>
          </p:cNvPr>
          <p:cNvCxnSpPr>
            <a:cxnSpLocks/>
            <a:stCxn id="17" idx="3"/>
            <a:endCxn id="18" idx="1"/>
          </p:cNvCxnSpPr>
          <p:nvPr/>
        </p:nvCxnSpPr>
        <p:spPr>
          <a:xfrm flipV="1">
            <a:off x="7089164" y="2259089"/>
            <a:ext cx="779446" cy="413468"/>
          </a:xfrm>
          <a:prstGeom prst="curvedConnector3">
            <a:avLst>
              <a:gd name="adj1" fmla="val 50000"/>
            </a:avLst>
          </a:prstGeom>
          <a:ln w="15875">
            <a:solidFill>
              <a:schemeClr val="tx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30">
            <a:extLst>
              <a:ext uri="{FF2B5EF4-FFF2-40B4-BE49-F238E27FC236}">
                <a16:creationId xmlns:a16="http://schemas.microsoft.com/office/drawing/2014/main" id="{EFDFABDC-1FB8-8642-8159-8CF68CCA3267}"/>
              </a:ext>
            </a:extLst>
          </p:cNvPr>
          <p:cNvCxnSpPr>
            <a:cxnSpLocks/>
            <a:stCxn id="5" idx="3"/>
            <a:endCxn id="14" idx="1"/>
          </p:cNvCxnSpPr>
          <p:nvPr/>
        </p:nvCxnSpPr>
        <p:spPr>
          <a:xfrm>
            <a:off x="1546548" y="1830073"/>
            <a:ext cx="1015172" cy="842484"/>
          </a:xfrm>
          <a:prstGeom prst="curvedConnector3">
            <a:avLst>
              <a:gd name="adj1" fmla="val 50000"/>
            </a:avLst>
          </a:prstGeom>
          <a:ln w="15875">
            <a:solidFill>
              <a:schemeClr val="tx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30">
            <a:extLst>
              <a:ext uri="{FF2B5EF4-FFF2-40B4-BE49-F238E27FC236}">
                <a16:creationId xmlns:a16="http://schemas.microsoft.com/office/drawing/2014/main" id="{AC6E3EC6-9E3B-6A4D-B982-14E88C844C23}"/>
              </a:ext>
            </a:extLst>
          </p:cNvPr>
          <p:cNvCxnSpPr>
            <a:cxnSpLocks/>
            <a:stCxn id="14" idx="3"/>
            <a:endCxn id="15" idx="1"/>
          </p:cNvCxnSpPr>
          <p:nvPr/>
        </p:nvCxnSpPr>
        <p:spPr>
          <a:xfrm>
            <a:off x="3488252" y="2672557"/>
            <a:ext cx="273772" cy="12700"/>
          </a:xfrm>
          <a:prstGeom prst="curvedConnector3">
            <a:avLst>
              <a:gd name="adj1" fmla="val 50000"/>
            </a:avLst>
          </a:prstGeom>
          <a:ln w="15875">
            <a:solidFill>
              <a:schemeClr val="tx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30">
            <a:extLst>
              <a:ext uri="{FF2B5EF4-FFF2-40B4-BE49-F238E27FC236}">
                <a16:creationId xmlns:a16="http://schemas.microsoft.com/office/drawing/2014/main" id="{B5E4EAAF-1FD9-D841-9C8E-55B16E4E762A}"/>
              </a:ext>
            </a:extLst>
          </p:cNvPr>
          <p:cNvCxnSpPr>
            <a:cxnSpLocks/>
            <a:stCxn id="15" idx="3"/>
            <a:endCxn id="16" idx="1"/>
          </p:cNvCxnSpPr>
          <p:nvPr/>
        </p:nvCxnSpPr>
        <p:spPr>
          <a:xfrm>
            <a:off x="4688556" y="2672557"/>
            <a:ext cx="273772" cy="12700"/>
          </a:xfrm>
          <a:prstGeom prst="curvedConnector3">
            <a:avLst>
              <a:gd name="adj1" fmla="val 50000"/>
            </a:avLst>
          </a:prstGeom>
          <a:ln w="15875">
            <a:solidFill>
              <a:schemeClr val="tx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30">
            <a:extLst>
              <a:ext uri="{FF2B5EF4-FFF2-40B4-BE49-F238E27FC236}">
                <a16:creationId xmlns:a16="http://schemas.microsoft.com/office/drawing/2014/main" id="{AFF4C454-ED52-E34F-997F-48DB3C142FEF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5888860" y="2672557"/>
            <a:ext cx="273772" cy="3450"/>
          </a:xfrm>
          <a:prstGeom prst="curvedConnector3">
            <a:avLst>
              <a:gd name="adj1" fmla="val 50000"/>
            </a:avLst>
          </a:prstGeom>
          <a:ln w="15875">
            <a:solidFill>
              <a:schemeClr val="tx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30">
            <a:extLst>
              <a:ext uri="{FF2B5EF4-FFF2-40B4-BE49-F238E27FC236}">
                <a16:creationId xmlns:a16="http://schemas.microsoft.com/office/drawing/2014/main" id="{0D150C17-5741-1F49-81EB-524A92391AEF}"/>
              </a:ext>
            </a:extLst>
          </p:cNvPr>
          <p:cNvCxnSpPr>
            <a:cxnSpLocks/>
            <a:stCxn id="10" idx="3"/>
            <a:endCxn id="14" idx="1"/>
          </p:cNvCxnSpPr>
          <p:nvPr/>
        </p:nvCxnSpPr>
        <p:spPr>
          <a:xfrm flipV="1">
            <a:off x="1559170" y="2672557"/>
            <a:ext cx="1002550" cy="281756"/>
          </a:xfrm>
          <a:prstGeom prst="curvedConnector3">
            <a:avLst>
              <a:gd name="adj1" fmla="val 50000"/>
            </a:avLst>
          </a:prstGeom>
          <a:ln w="15875">
            <a:solidFill>
              <a:schemeClr val="tx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12789F19-8DD8-554C-85FE-4FD872315793}"/>
              </a:ext>
            </a:extLst>
          </p:cNvPr>
          <p:cNvSpPr/>
          <p:nvPr/>
        </p:nvSpPr>
        <p:spPr>
          <a:xfrm>
            <a:off x="721460" y="3778060"/>
            <a:ext cx="842609" cy="804972"/>
          </a:xfrm>
          <a:prstGeom prst="roundRect">
            <a:avLst>
              <a:gd name="adj" fmla="val 8372"/>
            </a:avLst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sz="9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Event Hub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8EC7D916-4A01-5746-B10D-69FC15726C9C}"/>
              </a:ext>
            </a:extLst>
          </p:cNvPr>
          <p:cNvGrpSpPr/>
          <p:nvPr/>
        </p:nvGrpSpPr>
        <p:grpSpPr>
          <a:xfrm>
            <a:off x="998764" y="4072396"/>
            <a:ext cx="288000" cy="288000"/>
            <a:chOff x="5926904" y="2540197"/>
            <a:chExt cx="781814" cy="720000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98B0063E-5C6E-7B4E-883A-93358F60C78F}"/>
                </a:ext>
              </a:extLst>
            </p:cNvPr>
            <p:cNvSpPr/>
            <p:nvPr/>
          </p:nvSpPr>
          <p:spPr>
            <a:xfrm>
              <a:off x="5950053" y="2540197"/>
              <a:ext cx="720000" cy="72000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2AA3934D-01A3-F14B-89E8-632C37FF5753}"/>
                </a:ext>
              </a:extLst>
            </p:cNvPr>
            <p:cNvSpPr/>
            <p:nvPr/>
          </p:nvSpPr>
          <p:spPr>
            <a:xfrm>
              <a:off x="5926904" y="2709514"/>
              <a:ext cx="781814" cy="39243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6A09F84F-DA25-7E40-9FA6-3709B897D585}"/>
                </a:ext>
              </a:extLst>
            </p:cNvPr>
            <p:cNvSpPr/>
            <p:nvPr/>
          </p:nvSpPr>
          <p:spPr>
            <a:xfrm>
              <a:off x="6076408" y="2657873"/>
              <a:ext cx="71074" cy="65455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 w="38100">
              <a:solidFill>
                <a:schemeClr val="tx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E7C9EBF8-8F4E-094C-8854-08B9A6D0CAAD}"/>
                </a:ext>
              </a:extLst>
            </p:cNvPr>
            <p:cNvSpPr/>
            <p:nvPr/>
          </p:nvSpPr>
          <p:spPr>
            <a:xfrm>
              <a:off x="6076408" y="2862359"/>
              <a:ext cx="71074" cy="65455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 w="38100">
              <a:solidFill>
                <a:schemeClr val="tx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76880F8B-ED8B-D649-90F3-10020672E878}"/>
                </a:ext>
              </a:extLst>
            </p:cNvPr>
            <p:cNvSpPr/>
            <p:nvPr/>
          </p:nvSpPr>
          <p:spPr>
            <a:xfrm>
              <a:off x="6076408" y="3066844"/>
              <a:ext cx="71074" cy="65455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 w="38100">
              <a:solidFill>
                <a:schemeClr val="tx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DF74EB6F-D660-D24F-9F41-6AD7B8D50CE2}"/>
                </a:ext>
              </a:extLst>
            </p:cNvPr>
            <p:cNvSpPr/>
            <p:nvPr/>
          </p:nvSpPr>
          <p:spPr>
            <a:xfrm>
              <a:off x="6263530" y="2775550"/>
              <a:ext cx="71074" cy="65455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 w="38100">
              <a:solidFill>
                <a:schemeClr val="tx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9770889B-8467-9240-9057-D2E4AAAAE4FB}"/>
                </a:ext>
              </a:extLst>
            </p:cNvPr>
            <p:cNvSpPr/>
            <p:nvPr/>
          </p:nvSpPr>
          <p:spPr>
            <a:xfrm>
              <a:off x="6263530" y="2980033"/>
              <a:ext cx="71074" cy="65455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 w="38100">
              <a:solidFill>
                <a:schemeClr val="tx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FBB2E346-4901-9048-8E10-9A6A717D09FC}"/>
                </a:ext>
              </a:extLst>
            </p:cNvPr>
            <p:cNvSpPr/>
            <p:nvPr/>
          </p:nvSpPr>
          <p:spPr>
            <a:xfrm>
              <a:off x="6450658" y="2881650"/>
              <a:ext cx="71074" cy="65455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 w="38100">
              <a:solidFill>
                <a:schemeClr val="tx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82" name="Straight Arrow Connector 30">
            <a:extLst>
              <a:ext uri="{FF2B5EF4-FFF2-40B4-BE49-F238E27FC236}">
                <a16:creationId xmlns:a16="http://schemas.microsoft.com/office/drawing/2014/main" id="{13E9DCDD-02E5-764B-A650-4254D4A6179D}"/>
              </a:ext>
            </a:extLst>
          </p:cNvPr>
          <p:cNvCxnSpPr>
            <a:cxnSpLocks/>
            <a:stCxn id="62" idx="3"/>
            <a:endCxn id="14" idx="1"/>
          </p:cNvCxnSpPr>
          <p:nvPr/>
        </p:nvCxnSpPr>
        <p:spPr>
          <a:xfrm flipV="1">
            <a:off x="1564069" y="2672557"/>
            <a:ext cx="997651" cy="1507989"/>
          </a:xfrm>
          <a:prstGeom prst="curvedConnector3">
            <a:avLst>
              <a:gd name="adj1" fmla="val 50000"/>
            </a:avLst>
          </a:prstGeom>
          <a:ln w="15875"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2D19601C-6D1C-5145-94F6-C294E89B70F7}"/>
              </a:ext>
            </a:extLst>
          </p:cNvPr>
          <p:cNvSpPr txBox="1"/>
          <p:nvPr/>
        </p:nvSpPr>
        <p:spPr>
          <a:xfrm rot="16200000">
            <a:off x="2312866" y="1314539"/>
            <a:ext cx="1303242" cy="64633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dirty="0">
                <a:latin typeface="Arial" charset="0"/>
                <a:ea typeface="Arial" charset="0"/>
                <a:cs typeface="Arial" charset="0"/>
              </a:rPr>
              <a:t>Security</a:t>
            </a:r>
          </a:p>
          <a:p>
            <a:r>
              <a:rPr lang="en-US" sz="1400" dirty="0">
                <a:latin typeface="Arial" charset="0"/>
                <a:ea typeface="Arial" charset="0"/>
                <a:cs typeface="Arial" charset="0"/>
              </a:rPr>
              <a:t>User Interface</a:t>
            </a:r>
          </a:p>
          <a:p>
            <a:r>
              <a:rPr lang="en-US" sz="1400" dirty="0">
                <a:latin typeface="Arial" charset="0"/>
                <a:ea typeface="Arial" charset="0"/>
                <a:cs typeface="Arial" charset="0"/>
              </a:rPr>
              <a:t>Representations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A84CABC3-6DE2-684A-88E2-E6CB5B500DC1}"/>
              </a:ext>
            </a:extLst>
          </p:cNvPr>
          <p:cNvSpPr txBox="1"/>
          <p:nvPr/>
        </p:nvSpPr>
        <p:spPr>
          <a:xfrm rot="16200000">
            <a:off x="3377762" y="1052650"/>
            <a:ext cx="1603003" cy="86177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dirty="0">
                <a:latin typeface="Arial" charset="0"/>
                <a:ea typeface="Arial" charset="0"/>
                <a:cs typeface="Arial" charset="0"/>
              </a:rPr>
              <a:t>Security</a:t>
            </a:r>
          </a:p>
          <a:p>
            <a:r>
              <a:rPr lang="en-US" sz="1400" dirty="0">
                <a:latin typeface="Arial" charset="0"/>
                <a:ea typeface="Arial" charset="0"/>
                <a:cs typeface="Arial" charset="0"/>
              </a:rPr>
              <a:t>Transactions</a:t>
            </a:r>
            <a:br>
              <a:rPr lang="en-US" sz="1400" dirty="0">
                <a:latin typeface="Arial" charset="0"/>
                <a:ea typeface="Arial" charset="0"/>
                <a:cs typeface="Arial" charset="0"/>
              </a:rPr>
            </a:br>
            <a:r>
              <a:rPr lang="en-US" sz="1400" dirty="0">
                <a:latin typeface="Arial" charset="0"/>
                <a:ea typeface="Arial" charset="0"/>
                <a:cs typeface="Arial" charset="0"/>
              </a:rPr>
              <a:t>Task Coordination</a:t>
            </a:r>
          </a:p>
          <a:p>
            <a:r>
              <a:rPr lang="en-US" sz="1400" dirty="0">
                <a:latin typeface="Arial" charset="0"/>
                <a:ea typeface="Arial" charset="0"/>
                <a:cs typeface="Arial" charset="0"/>
              </a:rPr>
              <a:t>Use Case Controller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4C1D2659-9625-894E-B175-6AEF1CE016D9}"/>
              </a:ext>
            </a:extLst>
          </p:cNvPr>
          <p:cNvSpPr txBox="1"/>
          <p:nvPr/>
        </p:nvSpPr>
        <p:spPr>
          <a:xfrm rot="16200000">
            <a:off x="4829215" y="1320771"/>
            <a:ext cx="1205458" cy="64633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dirty="0">
                <a:latin typeface="Arial" charset="0"/>
                <a:ea typeface="Arial" charset="0"/>
                <a:cs typeface="Arial" charset="0"/>
              </a:rPr>
              <a:t>Entities</a:t>
            </a:r>
          </a:p>
          <a:p>
            <a:r>
              <a:rPr lang="en-US" sz="1400" dirty="0">
                <a:latin typeface="Arial" charset="0"/>
                <a:ea typeface="Arial" charset="0"/>
                <a:cs typeface="Arial" charset="0"/>
              </a:rPr>
              <a:t>Business Logic</a:t>
            </a:r>
          </a:p>
          <a:p>
            <a:r>
              <a:rPr lang="en-US" sz="1400" dirty="0">
                <a:latin typeface="Arial" charset="0"/>
                <a:ea typeface="Arial" charset="0"/>
                <a:cs typeface="Arial" charset="0"/>
              </a:rPr>
              <a:t>Domain Events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56B9709D-25D8-FD4A-BD8E-DAC6259D0AD5}"/>
              </a:ext>
            </a:extLst>
          </p:cNvPr>
          <p:cNvSpPr txBox="1"/>
          <p:nvPr/>
        </p:nvSpPr>
        <p:spPr>
          <a:xfrm rot="16200000">
            <a:off x="6100212" y="1318039"/>
            <a:ext cx="995465" cy="86177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dirty="0">
                <a:latin typeface="Arial" charset="0"/>
                <a:ea typeface="Arial" charset="0"/>
                <a:cs typeface="Arial" charset="0"/>
              </a:rPr>
              <a:t>Repositories</a:t>
            </a:r>
          </a:p>
          <a:p>
            <a:r>
              <a:rPr lang="en-US" sz="1400" dirty="0">
                <a:latin typeface="Arial" charset="0"/>
                <a:ea typeface="Arial" charset="0"/>
                <a:cs typeface="Arial" charset="0"/>
              </a:rPr>
              <a:t>Documents</a:t>
            </a:r>
          </a:p>
          <a:p>
            <a:r>
              <a:rPr lang="en-US" sz="1400" dirty="0">
                <a:latin typeface="Arial" charset="0"/>
                <a:ea typeface="Arial" charset="0"/>
                <a:cs typeface="Arial" charset="0"/>
              </a:rPr>
              <a:t>Cache</a:t>
            </a:r>
          </a:p>
          <a:p>
            <a:r>
              <a:rPr lang="en-US" sz="1400" dirty="0">
                <a:latin typeface="Arial" charset="0"/>
                <a:ea typeface="Arial" charset="0"/>
                <a:cs typeface="Arial" charset="0"/>
              </a:rPr>
              <a:t>Messaging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46F5E773-D04F-BC4A-B3CB-5BEE26EAC4A2}"/>
              </a:ext>
            </a:extLst>
          </p:cNvPr>
          <p:cNvSpPr txBox="1"/>
          <p:nvPr/>
        </p:nvSpPr>
        <p:spPr>
          <a:xfrm>
            <a:off x="6337307" y="3586994"/>
            <a:ext cx="1040349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200" dirty="0">
                <a:latin typeface="Arial" charset="0"/>
                <a:ea typeface="Arial" charset="0"/>
                <a:cs typeface="Arial" charset="0"/>
              </a:rPr>
              <a:t>Domain Events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6C6DAF31-4FBE-FE49-8D23-31B45E3EC751}"/>
              </a:ext>
            </a:extLst>
          </p:cNvPr>
          <p:cNvSpPr txBox="1"/>
          <p:nvPr/>
        </p:nvSpPr>
        <p:spPr>
          <a:xfrm>
            <a:off x="1895429" y="3994141"/>
            <a:ext cx="1040349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200" dirty="0">
                <a:latin typeface="Arial" charset="0"/>
                <a:ea typeface="Arial" charset="0"/>
                <a:cs typeface="Arial" charset="0"/>
              </a:rPr>
              <a:t>Domain Events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BD16AF9B-43D1-684C-AB40-6BB0857DD628}"/>
              </a:ext>
            </a:extLst>
          </p:cNvPr>
          <p:cNvSpPr txBox="1"/>
          <p:nvPr/>
        </p:nvSpPr>
        <p:spPr>
          <a:xfrm>
            <a:off x="4871971" y="3291219"/>
            <a:ext cx="801501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200" dirty="0">
                <a:latin typeface="Arial" charset="0"/>
                <a:ea typeface="Arial" charset="0"/>
                <a:cs typeface="Arial" charset="0"/>
              </a:rPr>
              <a:t>Persistence</a:t>
            </a:r>
          </a:p>
        </p:txBody>
      </p:sp>
    </p:spTree>
    <p:extLst>
      <p:ext uri="{BB962C8B-B14F-4D97-AF65-F5344CB8AC3E}">
        <p14:creationId xmlns:p14="http://schemas.microsoft.com/office/powerpoint/2010/main" val="6199826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6E1C25-6AE1-D343-8193-0FEDD50E75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520" y="127800"/>
            <a:ext cx="8151160" cy="721275"/>
          </a:xfrm>
        </p:spPr>
        <p:txBody>
          <a:bodyPr/>
          <a:lstStyle/>
          <a:p>
            <a:r>
              <a:rPr lang="en-US" dirty="0"/>
              <a:t>Pattern: Synchronous Request Response</a:t>
            </a:r>
          </a:p>
        </p:txBody>
      </p:sp>
      <p:sp>
        <p:nvSpPr>
          <p:cNvPr id="5" name="Hexagon 4">
            <a:extLst>
              <a:ext uri="{FF2B5EF4-FFF2-40B4-BE49-F238E27FC236}">
                <a16:creationId xmlns:a16="http://schemas.microsoft.com/office/drawing/2014/main" id="{FA2B385C-58B5-1C43-BD59-E68C6AFACD04}"/>
              </a:ext>
            </a:extLst>
          </p:cNvPr>
          <p:cNvSpPr/>
          <p:nvPr/>
        </p:nvSpPr>
        <p:spPr>
          <a:xfrm>
            <a:off x="1208771" y="1518891"/>
            <a:ext cx="1468070" cy="1224860"/>
          </a:xfrm>
          <a:prstGeom prst="hexagon">
            <a:avLst/>
          </a:prstGeom>
          <a:solidFill>
            <a:schemeClr val="bg2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05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Hexagon 5">
            <a:extLst>
              <a:ext uri="{FF2B5EF4-FFF2-40B4-BE49-F238E27FC236}">
                <a16:creationId xmlns:a16="http://schemas.microsoft.com/office/drawing/2014/main" id="{8A703F0C-06FC-564E-9163-BB1BF204D345}"/>
              </a:ext>
            </a:extLst>
          </p:cNvPr>
          <p:cNvSpPr/>
          <p:nvPr/>
        </p:nvSpPr>
        <p:spPr>
          <a:xfrm>
            <a:off x="1529299" y="1756552"/>
            <a:ext cx="827015" cy="749538"/>
          </a:xfrm>
          <a:prstGeom prst="hexagon">
            <a:avLst/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FF052D7-6273-BE4E-AA30-897BD140CE6A}"/>
              </a:ext>
            </a:extLst>
          </p:cNvPr>
          <p:cNvSpPr/>
          <p:nvPr/>
        </p:nvSpPr>
        <p:spPr>
          <a:xfrm>
            <a:off x="1879677" y="1694907"/>
            <a:ext cx="146807" cy="122486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err="1">
              <a:solidFill>
                <a:schemeClr val="tx1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268B4C3-BBDD-B448-A28B-5F0A1F925405}"/>
              </a:ext>
            </a:extLst>
          </p:cNvPr>
          <p:cNvSpPr/>
          <p:nvPr/>
        </p:nvSpPr>
        <p:spPr>
          <a:xfrm>
            <a:off x="1879677" y="2433260"/>
            <a:ext cx="146807" cy="122486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err="1">
              <a:solidFill>
                <a:schemeClr val="tx1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BA9CC3C-733E-7142-AE24-1A8A91C6A7F2}"/>
              </a:ext>
            </a:extLst>
          </p:cNvPr>
          <p:cNvSpPr/>
          <p:nvPr/>
        </p:nvSpPr>
        <p:spPr>
          <a:xfrm>
            <a:off x="2219782" y="1919832"/>
            <a:ext cx="146807" cy="122486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err="1">
              <a:solidFill>
                <a:schemeClr val="tx1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B2739DD-B5ED-4145-B86B-5F56106E97C0}"/>
              </a:ext>
            </a:extLst>
          </p:cNvPr>
          <p:cNvSpPr/>
          <p:nvPr/>
        </p:nvSpPr>
        <p:spPr>
          <a:xfrm>
            <a:off x="2209507" y="2265372"/>
            <a:ext cx="146807" cy="122486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err="1">
              <a:solidFill>
                <a:schemeClr val="tx1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0E863BF-9BA3-FF46-B122-E2D9C949D084}"/>
              </a:ext>
            </a:extLst>
          </p:cNvPr>
          <p:cNvSpPr/>
          <p:nvPr/>
        </p:nvSpPr>
        <p:spPr>
          <a:xfrm>
            <a:off x="1558344" y="2275646"/>
            <a:ext cx="146807" cy="122486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err="1">
              <a:solidFill>
                <a:schemeClr val="tx1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F89470B-95F9-7B43-80FC-22FBB2C2A6ED}"/>
              </a:ext>
            </a:extLst>
          </p:cNvPr>
          <p:cNvSpPr/>
          <p:nvPr/>
        </p:nvSpPr>
        <p:spPr>
          <a:xfrm>
            <a:off x="1558344" y="1897292"/>
            <a:ext cx="146807" cy="122486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err="1">
              <a:solidFill>
                <a:schemeClr val="tx1"/>
              </a:solidFill>
            </a:endParaRPr>
          </a:p>
        </p:txBody>
      </p:sp>
      <p:sp>
        <p:nvSpPr>
          <p:cNvPr id="13" name="Hexagon 12">
            <a:extLst>
              <a:ext uri="{FF2B5EF4-FFF2-40B4-BE49-F238E27FC236}">
                <a16:creationId xmlns:a16="http://schemas.microsoft.com/office/drawing/2014/main" id="{B9607287-4C46-8E41-8BD7-A0D62ADC2274}"/>
              </a:ext>
            </a:extLst>
          </p:cNvPr>
          <p:cNvSpPr/>
          <p:nvPr/>
        </p:nvSpPr>
        <p:spPr>
          <a:xfrm>
            <a:off x="5114667" y="1413121"/>
            <a:ext cx="1468070" cy="1224860"/>
          </a:xfrm>
          <a:prstGeom prst="hexagon">
            <a:avLst/>
          </a:prstGeom>
          <a:solidFill>
            <a:schemeClr val="bg2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05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Hexagon 13">
            <a:extLst>
              <a:ext uri="{FF2B5EF4-FFF2-40B4-BE49-F238E27FC236}">
                <a16:creationId xmlns:a16="http://schemas.microsoft.com/office/drawing/2014/main" id="{E9E73CA9-9A0D-8D44-BFC5-CBAF436AF159}"/>
              </a:ext>
            </a:extLst>
          </p:cNvPr>
          <p:cNvSpPr/>
          <p:nvPr/>
        </p:nvSpPr>
        <p:spPr>
          <a:xfrm>
            <a:off x="5435195" y="1650782"/>
            <a:ext cx="827015" cy="749538"/>
          </a:xfrm>
          <a:prstGeom prst="hexagon">
            <a:avLst/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CA10331-7EA6-0942-861D-3B32BBC4A1B3}"/>
              </a:ext>
            </a:extLst>
          </p:cNvPr>
          <p:cNvSpPr/>
          <p:nvPr/>
        </p:nvSpPr>
        <p:spPr>
          <a:xfrm>
            <a:off x="5785573" y="1589137"/>
            <a:ext cx="146807" cy="122486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err="1">
              <a:solidFill>
                <a:schemeClr val="tx1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07FA311-8BB9-1B49-B497-8781E2DFECDF}"/>
              </a:ext>
            </a:extLst>
          </p:cNvPr>
          <p:cNvSpPr/>
          <p:nvPr/>
        </p:nvSpPr>
        <p:spPr>
          <a:xfrm>
            <a:off x="5785573" y="2327490"/>
            <a:ext cx="146807" cy="122486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err="1">
              <a:solidFill>
                <a:schemeClr val="tx1"/>
              </a:solidFill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5994DA8-4CD1-1047-A224-8C537A443971}"/>
              </a:ext>
            </a:extLst>
          </p:cNvPr>
          <p:cNvSpPr/>
          <p:nvPr/>
        </p:nvSpPr>
        <p:spPr>
          <a:xfrm>
            <a:off x="6125678" y="1814062"/>
            <a:ext cx="146807" cy="122486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err="1">
              <a:solidFill>
                <a:schemeClr val="tx1"/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234B6EF-F79E-B74F-A770-51BA9C86A791}"/>
              </a:ext>
            </a:extLst>
          </p:cNvPr>
          <p:cNvSpPr/>
          <p:nvPr/>
        </p:nvSpPr>
        <p:spPr>
          <a:xfrm>
            <a:off x="6115403" y="2159602"/>
            <a:ext cx="146807" cy="122486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err="1">
              <a:solidFill>
                <a:schemeClr val="tx1"/>
              </a:solidFill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A5F03F73-9A68-7D46-8749-9D83617BFD46}"/>
              </a:ext>
            </a:extLst>
          </p:cNvPr>
          <p:cNvSpPr/>
          <p:nvPr/>
        </p:nvSpPr>
        <p:spPr>
          <a:xfrm>
            <a:off x="5464240" y="2169876"/>
            <a:ext cx="146807" cy="122486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err="1">
              <a:solidFill>
                <a:schemeClr val="tx1"/>
              </a:solidFill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4EAD1AB-183E-4C44-9853-5EB08DB123AB}"/>
              </a:ext>
            </a:extLst>
          </p:cNvPr>
          <p:cNvSpPr/>
          <p:nvPr/>
        </p:nvSpPr>
        <p:spPr>
          <a:xfrm>
            <a:off x="5464240" y="1791522"/>
            <a:ext cx="146807" cy="122486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err="1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EECF30E-9066-824B-B34D-F0909FF20E8E}"/>
              </a:ext>
            </a:extLst>
          </p:cNvPr>
          <p:cNvSpPr/>
          <p:nvPr/>
        </p:nvSpPr>
        <p:spPr>
          <a:xfrm>
            <a:off x="4813077" y="2127006"/>
            <a:ext cx="490090" cy="187811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REST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52D308D-1E9F-A04E-A378-AA6FE087F56D}"/>
              </a:ext>
            </a:extLst>
          </p:cNvPr>
          <p:cNvSpPr/>
          <p:nvPr/>
        </p:nvSpPr>
        <p:spPr>
          <a:xfrm>
            <a:off x="2457314" y="1817393"/>
            <a:ext cx="490090" cy="187811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REST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352EC86-0FC4-8E4F-A5C6-57D15A35B8BE}"/>
              </a:ext>
            </a:extLst>
          </p:cNvPr>
          <p:cNvCxnSpPr>
            <a:cxnSpLocks/>
            <a:stCxn id="22" idx="1"/>
            <a:endCxn id="9" idx="7"/>
          </p:cNvCxnSpPr>
          <p:nvPr/>
        </p:nvCxnSpPr>
        <p:spPr>
          <a:xfrm flipH="1">
            <a:off x="2345090" y="1911299"/>
            <a:ext cx="112224" cy="264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E67861B-FCDC-0348-BDAD-77B13D7E68AA}"/>
              </a:ext>
            </a:extLst>
          </p:cNvPr>
          <p:cNvCxnSpPr>
            <a:cxnSpLocks/>
            <a:stCxn id="21" idx="3"/>
            <a:endCxn id="19" idx="2"/>
          </p:cNvCxnSpPr>
          <p:nvPr/>
        </p:nvCxnSpPr>
        <p:spPr>
          <a:xfrm>
            <a:off x="5303167" y="2220912"/>
            <a:ext cx="161073" cy="102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B2FF0C7-8F1A-6746-9F06-9CBC933D8196}"/>
              </a:ext>
            </a:extLst>
          </p:cNvPr>
          <p:cNvCxnSpPr>
            <a:cxnSpLocks/>
            <a:stCxn id="22" idx="3"/>
            <a:endCxn id="21" idx="1"/>
          </p:cNvCxnSpPr>
          <p:nvPr/>
        </p:nvCxnSpPr>
        <p:spPr>
          <a:xfrm>
            <a:off x="2947404" y="1911299"/>
            <a:ext cx="1865673" cy="309613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0">
            <a:extLst>
              <a:ext uri="{FF2B5EF4-FFF2-40B4-BE49-F238E27FC236}">
                <a16:creationId xmlns:a16="http://schemas.microsoft.com/office/drawing/2014/main" id="{8D1482D5-9373-BF46-9FE3-A5EA365FA8AF}"/>
              </a:ext>
            </a:extLst>
          </p:cNvPr>
          <p:cNvCxnSpPr>
            <a:cxnSpLocks/>
            <a:stCxn id="21" idx="2"/>
            <a:endCxn id="22" idx="3"/>
          </p:cNvCxnSpPr>
          <p:nvPr/>
        </p:nvCxnSpPr>
        <p:spPr>
          <a:xfrm rot="5400000" flipH="1">
            <a:off x="3801004" y="1057699"/>
            <a:ext cx="403518" cy="2110718"/>
          </a:xfrm>
          <a:prstGeom prst="curvedConnector4">
            <a:avLst>
              <a:gd name="adj1" fmla="val -56652"/>
              <a:gd name="adj2" fmla="val 5580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D484AF4A-846E-D045-9EEC-BB3670667132}"/>
              </a:ext>
            </a:extLst>
          </p:cNvPr>
          <p:cNvSpPr/>
          <p:nvPr/>
        </p:nvSpPr>
        <p:spPr>
          <a:xfrm>
            <a:off x="902368" y="849075"/>
            <a:ext cx="2201916" cy="2555862"/>
          </a:xfrm>
          <a:prstGeom prst="roundRect">
            <a:avLst>
              <a:gd name="adj" fmla="val 7445"/>
            </a:avLst>
          </a:prstGeom>
          <a:noFill/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Microservice A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C7F2387E-9FC0-DA4E-B617-9F39C307DC0F}"/>
              </a:ext>
            </a:extLst>
          </p:cNvPr>
          <p:cNvSpPr/>
          <p:nvPr/>
        </p:nvSpPr>
        <p:spPr>
          <a:xfrm>
            <a:off x="4679865" y="849075"/>
            <a:ext cx="2201916" cy="2555862"/>
          </a:xfrm>
          <a:prstGeom prst="roundRect">
            <a:avLst>
              <a:gd name="adj" fmla="val 7445"/>
            </a:avLst>
          </a:prstGeom>
          <a:noFill/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Microservice B</a:t>
            </a:r>
          </a:p>
        </p:txBody>
      </p:sp>
    </p:spTree>
    <p:extLst>
      <p:ext uri="{BB962C8B-B14F-4D97-AF65-F5344CB8AC3E}">
        <p14:creationId xmlns:p14="http://schemas.microsoft.com/office/powerpoint/2010/main" val="1700682734"/>
      </p:ext>
    </p:extLst>
  </p:cSld>
  <p:clrMapOvr>
    <a:masterClrMapping/>
  </p:clrMapOvr>
</p:sld>
</file>

<file path=ppt/theme/theme1.xml><?xml version="1.0" encoding="utf-8"?>
<a:theme xmlns:a="http://schemas.openxmlformats.org/drawingml/2006/main" name="1_TVD_PPT_Template_16zu9_DE">
  <a:themeElements>
    <a:clrScheme name="Trivadis">
      <a:dk1>
        <a:srgbClr val="636466"/>
      </a:dk1>
      <a:lt1>
        <a:srgbClr val="FFFFFF"/>
      </a:lt1>
      <a:dk2>
        <a:srgbClr val="9D9D9D"/>
      </a:dk2>
      <a:lt2>
        <a:srgbClr val="E4E4E4"/>
      </a:lt2>
      <a:accent1>
        <a:srgbClr val="C2C2C2"/>
      </a:accent1>
      <a:accent2>
        <a:srgbClr val="ED1C2E"/>
      </a:accent2>
      <a:accent3>
        <a:srgbClr val="FFCC29"/>
      </a:accent3>
      <a:accent4>
        <a:srgbClr val="A1BE24"/>
      </a:accent4>
      <a:accent5>
        <a:srgbClr val="3991BD"/>
      </a:accent5>
      <a:accent6>
        <a:srgbClr val="5B3292"/>
      </a:accent6>
      <a:hlink>
        <a:srgbClr val="3991BD"/>
      </a:hlink>
      <a:folHlink>
        <a:srgbClr val="A8A8A8"/>
      </a:folHlink>
    </a:clrScheme>
    <a:fontScheme name="Trivadis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9525">
          <a:solidFill>
            <a:schemeClr val="tx2"/>
          </a:solidFill>
        </a:ln>
      </a:spPr>
      <a:bodyPr rtlCol="0" anchor="ctr"/>
      <a:lstStyle>
        <a:defPPr algn="ctr">
          <a:defRPr sz="1400"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defRPr sz="1400" dirty="0" err="1" smtClean="0">
            <a:latin typeface="Arial" charset="0"/>
            <a:ea typeface="Arial" charset="0"/>
            <a:cs typeface="Arial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2" id="{51BD1F44-E290-A44C-94D0-743F7A1E41A0}" vid="{E4533F9D-40C3-4249-B9ED-C8D202F2EBED}"/>
    </a:ext>
  </a:extLst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GeneralDocType" ma:contentTypeID="0x0101003E03BD88464FD44EBFDF5226D4636C49004DD8C34362363044B6CF38E866EC5C1D" ma:contentTypeVersion="4" ma:contentTypeDescription="" ma:contentTypeScope="" ma:versionID="a28ead60c7cc052ea3ccb972873efad4">
  <xsd:schema xmlns:xsd="http://www.w3.org/2001/XMLSchema" xmlns:xs="http://www.w3.org/2001/XMLSchema" xmlns:p="http://schemas.microsoft.com/office/2006/metadata/properties" xmlns:ns1="http://schemas.microsoft.com/sharepoint/v3" targetNamespace="http://schemas.microsoft.com/office/2006/metadata/properties" ma:root="true" ma:fieldsID="5f3a282abe5b16420b678c772791c062" ns1:_="">
    <xsd:import namespace="http://schemas.microsoft.com/sharepoint/v3"/>
    <xsd:element name="properties">
      <xsd:complexType>
        <xsd:sequence>
          <xsd:element name="documentManagement">
            <xsd:complexType>
              <xsd:all>
                <xsd:element ref="ns1:ValidTo" minOccurs="0"/>
                <xsd:element ref="ns1:Responsible" minOccurs="0"/>
                <xsd:element ref="ns1:SecurityLeve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ValidTo" ma:index="1" nillable="true" ma:displayName="Valid To" ma:description="" ma:format="DateOnly" ma:indexed="true" ma:internalName="ValidTo" ma:readOnly="false">
      <xsd:simpleType>
        <xsd:restriction base="dms:DateTime"/>
      </xsd:simpleType>
    </xsd:element>
    <xsd:element name="Responsible" ma:index="2" nillable="true" ma:displayName="Responsible" ma:description="" ma:indexed="true" ma:list="UserInfo" ma:internalName="Responsibl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ecurityLevel" ma:index="3" nillable="true" ma:displayName="Security Level" ma:default="internal" ma:description="" ma:format="RadioButtons" ma:indexed="true" ma:internalName="SecurityLevel">
      <xsd:simpleType>
        <xsd:restriction base="dms:Choice">
          <xsd:enumeration value="public"/>
          <xsd:enumeration value="internal"/>
          <xsd:enumeration value="confidential"/>
          <xsd:enumeration value="secret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1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Responsible xmlns="http://schemas.microsoft.com/sharepoint/v3">
      <UserInfo>
        <DisplayName>Konrad Häfeli</DisplayName>
        <AccountId>66</AccountId>
        <AccountType/>
      </UserInfo>
    </Responsible>
    <SecurityLevel xmlns="http://schemas.microsoft.com/sharepoint/v3">internal</SecurityLevel>
    <ValidTo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A19CC95B-1863-4AB0-AA21-8C746B4890F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AB413BD-3E0D-47C2-ADB2-7A55EFD20AB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7B61C64-2BA7-4FC3-A886-543C178DB3EA}">
  <ds:schemaRefs>
    <ds:schemaRef ds:uri="http://schemas.openxmlformats.org/package/2006/metadata/core-properties"/>
    <ds:schemaRef ds:uri="http://schemas.microsoft.com/office/2006/documentManagement/types"/>
    <ds:schemaRef ds:uri="http://purl.org/dc/dcmitype/"/>
    <ds:schemaRef ds:uri="http://purl.org/dc/elements/1.1/"/>
    <ds:schemaRef ds:uri="http://purl.org/dc/terms/"/>
    <ds:schemaRef ds:uri="http://www.w3.org/XML/1998/namespace"/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TVD_DE_16zu9_2016_v1.1</Template>
  <TotalTime>11214</TotalTime>
  <Words>659</Words>
  <Application>Microsoft Macintosh PowerPoint</Application>
  <PresentationFormat>On-screen Show (16:9)</PresentationFormat>
  <Paragraphs>301</Paragraphs>
  <Slides>37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4" baseType="lpstr">
      <vt:lpstr>Arial</vt:lpstr>
      <vt:lpstr>Calibri</vt:lpstr>
      <vt:lpstr>Courier New</vt:lpstr>
      <vt:lpstr>Lucida Grande</vt:lpstr>
      <vt:lpstr>Segoe UI</vt:lpstr>
      <vt:lpstr>Wingdings</vt:lpstr>
      <vt:lpstr>1_TVD_PPT_Template_16zu9_DE</vt:lpstr>
      <vt:lpstr>Microservices, Event-Driven, CQRS &amp; Event Sourcing</vt:lpstr>
      <vt:lpstr>Microservices Architecture Capabilities (wip)</vt:lpstr>
      <vt:lpstr>PowerPoint Presentation</vt:lpstr>
      <vt:lpstr>PowerPoint Presentation</vt:lpstr>
      <vt:lpstr>Mesh app and service  architecture (MASA)</vt:lpstr>
      <vt:lpstr>Hexagonal Architecture (a.k.a. Ports and Adapters)</vt:lpstr>
      <vt:lpstr>Hexagonal Architecture for Domain Driven Design </vt:lpstr>
      <vt:lpstr>Hexagonal Architecture</vt:lpstr>
      <vt:lpstr>Pattern: Synchronous Request Response</vt:lpstr>
      <vt:lpstr>Pattern: Event Interaction</vt:lpstr>
      <vt:lpstr>Pattern: CQRS</vt:lpstr>
      <vt:lpstr>Hybrid Scenario</vt:lpstr>
      <vt:lpstr>Pattern: Orchestration</vt:lpstr>
      <vt:lpstr>1 Datenpipeline with N Teams</vt:lpstr>
      <vt:lpstr>N Datenpipelines mit N Teams</vt:lpstr>
      <vt:lpstr>Hexagonal Architecture (a.k.a. Ports and Adapters)</vt:lpstr>
      <vt:lpstr>Hexagonal Architecture (a.k.a. Ports and Adapters)</vt:lpstr>
      <vt:lpstr>PowerPoint Presentation</vt:lpstr>
      <vt:lpstr>PowerPoint Presentation</vt:lpstr>
      <vt:lpstr>Remote Procedure Invocation</vt:lpstr>
      <vt:lpstr>PowerPoint Presentation</vt:lpstr>
      <vt:lpstr>PowerPoint Presentation</vt:lpstr>
      <vt:lpstr>PowerPoint Presentation</vt:lpstr>
      <vt:lpstr>CQRS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Example of Inner Architecture of a Microservice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Überschrift</dc:title>
  <dc:creator>Björn Bröhl</dc:creator>
  <cp:lastModifiedBy>Guido Schmutz</cp:lastModifiedBy>
  <cp:revision>888</cp:revision>
  <cp:lastPrinted>2019-05-24T14:21:27Z</cp:lastPrinted>
  <dcterms:created xsi:type="dcterms:W3CDTF">2017-10-30T14:31:32Z</dcterms:created>
  <dcterms:modified xsi:type="dcterms:W3CDTF">2019-08-19T15:12:21Z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0x0101003E03BD88464FD44EBFDF5226D4636C49004DD8C34362363044B6CF38E866EC5C1D</vt:lpwstr>
  </property>
  <property fmtid="{D5CDD505-2E9C-101B-9397-08002B2CF9AE}" pid="3" name="BDSDiscipline">
    <vt:lpwstr>18;#INFR-GEN|d4674c11-04c6-4cec-93ba-85f2ca2bbe19</vt:lpwstr>
  </property>
  <property fmtid="{D5CDD505-2E9C-101B-9397-08002B2CF9AE}" pid="4" name="Spearheadtopic">
    <vt:lpwstr/>
  </property>
</Properties>
</file>